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B9_B030F7FB.xml" ContentType="application/vnd.ms-powerpoint.comments+xml"/>
  <Override PartName="/ppt/notesSlides/notesSlide3.xml" ContentType="application/vnd.openxmlformats-officedocument.presentationml.notesSlide+xml"/>
  <Override PartName="/ppt/comments/modernComment_1D2_94370D81.xml" ContentType="application/vnd.ms-powerpoint.comments+xml"/>
  <Override PartName="/ppt/notesSlides/notesSlide4.xml" ContentType="application/vnd.openxmlformats-officedocument.presentationml.notesSlide+xml"/>
  <Override PartName="/ppt/comments/modernComment_1D3_2E6DF83D.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483" r:id="rId3"/>
    <p:sldId id="441" r:id="rId4"/>
    <p:sldId id="466" r:id="rId5"/>
    <p:sldId id="467" r:id="rId6"/>
    <p:sldId id="477" r:id="rId7"/>
    <p:sldId id="468" r:id="rId8"/>
    <p:sldId id="480" r:id="rId9"/>
    <p:sldId id="481" r:id="rId10"/>
    <p:sldId id="479" r:id="rId11"/>
    <p:sldId id="469" r:id="rId12"/>
    <p:sldId id="484" r:id="rId13"/>
    <p:sldId id="475" r:id="rId14"/>
    <p:sldId id="476" r:id="rId15"/>
    <p:sldId id="470" r:id="rId16"/>
    <p:sldId id="478" r:id="rId17"/>
    <p:sldId id="4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483"/>
            <p14:sldId id="441"/>
            <p14:sldId id="466"/>
            <p14:sldId id="467"/>
            <p14:sldId id="477"/>
            <p14:sldId id="468"/>
            <p14:sldId id="480"/>
            <p14:sldId id="481"/>
            <p14:sldId id="479"/>
            <p14:sldId id="469"/>
            <p14:sldId id="484"/>
            <p14:sldId id="475"/>
            <p14:sldId id="476"/>
            <p14:sldId id="470"/>
            <p14:sldId id="478"/>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8E1D73-5CC6-09E6-9EDF-4D6AF3EFA412}" name="Nathan Okoh" initials="NO" userId="S::noo368@uregina.ca::bfd24649-7d06-4f58-ab61-e2a4320ec9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14785-2F32-2E95-1F2E-5EA30A60267E}" v="75" dt="2024-11-26T05:26:32.018"/>
    <p1510:client id="{5D0527D5-5AF1-3DDE-AB59-A12B5515EC8E}" v="246" dt="2024-11-26T16:24:59.127"/>
    <p1510:client id="{9C770405-488F-7A87-632B-E9DDF8D54C72}" v="1627" dt="2024-11-26T07:26:10.516"/>
    <p1510:client id="{B594D0D7-93AF-1501-7AA9-AD0C4206010B}" v="565" dt="2024-11-26T06:16:41.726"/>
    <p1510:client id="{BBCD848A-F436-922D-7594-7B1E9F315DD9}" v="1231" dt="2024-11-26T09:12:56.132"/>
    <p1510:client id="{BE01C621-0A2E-A5B0-5AA6-0606FCE5F251}" v="55" dt="2024-11-26T18:16:59.160"/>
    <p1510:client id="{C00D1922-6F91-1BD4-C5E0-571662227135}" v="44" dt="2024-11-26T17:14:17.323"/>
    <p1510:client id="{C29B8DB5-23E5-1894-B4A1-71D8D9517CCB}" v="66" dt="2024-11-26T16:36:36.058"/>
    <p1510:client id="{DDD403E1-960B-BA4F-197D-48A649F8F531}" v="4" dt="2024-11-26T17:08:09.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ranjit Gahra" userId="S::ssg787@uregina.ca::c298c466-f1a6-45c8-89c2-1bf075e687f0" providerId="AD" clId="Web-{5D0527D5-5AF1-3DDE-AB59-A12B5515EC8E}"/>
    <pc:docChg chg="addSld delSld modSld modSection">
      <pc:chgData name="Simranjit Gahra" userId="S::ssg787@uregina.ca::c298c466-f1a6-45c8-89c2-1bf075e687f0" providerId="AD" clId="Web-{5D0527D5-5AF1-3DDE-AB59-A12B5515EC8E}" dt="2024-11-26T16:24:59.127" v="236" actId="1076"/>
      <pc:docMkLst>
        <pc:docMk/>
      </pc:docMkLst>
      <pc:sldChg chg="delSp modSp modCm">
        <pc:chgData name="Simranjit Gahra" userId="S::ssg787@uregina.ca::c298c466-f1a6-45c8-89c2-1bf075e687f0" providerId="AD" clId="Web-{5D0527D5-5AF1-3DDE-AB59-A12B5515EC8E}" dt="2024-11-26T16:22:39.330" v="226" actId="20577"/>
        <pc:sldMkLst>
          <pc:docMk/>
          <pc:sldMk cId="2955999227" sldId="441"/>
        </pc:sldMkLst>
        <pc:spChg chg="mod">
          <ac:chgData name="Simranjit Gahra" userId="S::ssg787@uregina.ca::c298c466-f1a6-45c8-89c2-1bf075e687f0" providerId="AD" clId="Web-{5D0527D5-5AF1-3DDE-AB59-A12B5515EC8E}" dt="2024-11-26T16:22:39.330" v="226" actId="20577"/>
          <ac:spMkLst>
            <pc:docMk/>
            <pc:sldMk cId="2955999227" sldId="441"/>
            <ac:spMk id="19" creationId="{0BF0A91F-A47F-14DF-D7A0-2910C289322F}"/>
          </ac:spMkLst>
        </pc:spChg>
        <pc:picChg chg="del mod">
          <ac:chgData name="Simranjit Gahra" userId="S::ssg787@uregina.ca::c298c466-f1a6-45c8-89c2-1bf075e687f0" providerId="AD" clId="Web-{5D0527D5-5AF1-3DDE-AB59-A12B5515EC8E}" dt="2024-11-26T16:22:30.455" v="224"/>
          <ac:picMkLst>
            <pc:docMk/>
            <pc:sldMk cId="2955999227" sldId="441"/>
            <ac:picMk id="2" creationId="{8470DE28-20C0-BC4F-8F66-9D3BC0C5DA89}"/>
          </ac:picMkLst>
        </pc:picChg>
        <pc:extLst>
          <p:ext xmlns:p="http://schemas.openxmlformats.org/presentationml/2006/main" uri="{D6D511B9-2390-475A-947B-AFAB55BFBCF1}">
            <pc226:cmChg xmlns:pc226="http://schemas.microsoft.com/office/powerpoint/2022/06/main/command" chg="mod">
              <pc226:chgData name="Simranjit Gahra" userId="S::ssg787@uregina.ca::c298c466-f1a6-45c8-89c2-1bf075e687f0" providerId="AD" clId="Web-{5D0527D5-5AF1-3DDE-AB59-A12B5515EC8E}" dt="2024-11-26T16:22:39.330" v="226" actId="20577"/>
              <pc2:cmMkLst xmlns:pc2="http://schemas.microsoft.com/office/powerpoint/2019/9/main/command">
                <pc:docMk/>
                <pc:sldMk cId="2955999227" sldId="441"/>
                <pc2:cmMk id="{65AF59D4-ABFB-4E5A-B3EC-8DBA3A974F20}"/>
              </pc2:cmMkLst>
            </pc226:cmChg>
          </p:ext>
        </pc:extLst>
      </pc:sldChg>
      <pc:sldChg chg="modSp">
        <pc:chgData name="Simranjit Gahra" userId="S::ssg787@uregina.ca::c298c466-f1a6-45c8-89c2-1bf075e687f0" providerId="AD" clId="Web-{5D0527D5-5AF1-3DDE-AB59-A12B5515EC8E}" dt="2024-11-26T15:48:26.276" v="3" actId="20577"/>
        <pc:sldMkLst>
          <pc:docMk/>
          <pc:sldMk cId="778958909" sldId="467"/>
        </pc:sldMkLst>
        <pc:spChg chg="mod">
          <ac:chgData name="Simranjit Gahra" userId="S::ssg787@uregina.ca::c298c466-f1a6-45c8-89c2-1bf075e687f0" providerId="AD" clId="Web-{5D0527D5-5AF1-3DDE-AB59-A12B5515EC8E}" dt="2024-11-26T15:48:26.276" v="3" actId="20577"/>
          <ac:spMkLst>
            <pc:docMk/>
            <pc:sldMk cId="778958909" sldId="467"/>
            <ac:spMk id="19" creationId="{0BF0A91F-A47F-14DF-D7A0-2910C289322F}"/>
          </ac:spMkLst>
        </pc:spChg>
      </pc:sldChg>
      <pc:sldChg chg="modSp">
        <pc:chgData name="Simranjit Gahra" userId="S::ssg787@uregina.ca::c298c466-f1a6-45c8-89c2-1bf075e687f0" providerId="AD" clId="Web-{5D0527D5-5AF1-3DDE-AB59-A12B5515EC8E}" dt="2024-11-26T16:20:55.111" v="215" actId="20577"/>
        <pc:sldMkLst>
          <pc:docMk/>
          <pc:sldMk cId="100100950" sldId="468"/>
        </pc:sldMkLst>
        <pc:spChg chg="mod">
          <ac:chgData name="Simranjit Gahra" userId="S::ssg787@uregina.ca::c298c466-f1a6-45c8-89c2-1bf075e687f0" providerId="AD" clId="Web-{5D0527D5-5AF1-3DDE-AB59-A12B5515EC8E}" dt="2024-11-26T16:20:55.111" v="215" actId="20577"/>
          <ac:spMkLst>
            <pc:docMk/>
            <pc:sldMk cId="100100950" sldId="468"/>
            <ac:spMk id="19" creationId="{0BF0A91F-A47F-14DF-D7A0-2910C289322F}"/>
          </ac:spMkLst>
        </pc:spChg>
      </pc:sldChg>
      <pc:sldChg chg="modSp">
        <pc:chgData name="Simranjit Gahra" userId="S::ssg787@uregina.ca::c298c466-f1a6-45c8-89c2-1bf075e687f0" providerId="AD" clId="Web-{5D0527D5-5AF1-3DDE-AB59-A12B5515EC8E}" dt="2024-11-26T16:20:13.298" v="212" actId="20577"/>
        <pc:sldMkLst>
          <pc:docMk/>
          <pc:sldMk cId="3988506643" sldId="469"/>
        </pc:sldMkLst>
        <pc:spChg chg="mod">
          <ac:chgData name="Simranjit Gahra" userId="S::ssg787@uregina.ca::c298c466-f1a6-45c8-89c2-1bf075e687f0" providerId="AD" clId="Web-{5D0527D5-5AF1-3DDE-AB59-A12B5515EC8E}" dt="2024-11-26T16:20:13.298" v="212" actId="20577"/>
          <ac:spMkLst>
            <pc:docMk/>
            <pc:sldMk cId="3988506643" sldId="469"/>
            <ac:spMk id="3" creationId="{FFB4080A-A6CB-D688-BD08-2D3DEDC7D4C4}"/>
          </ac:spMkLst>
        </pc:spChg>
      </pc:sldChg>
      <pc:sldChg chg="modSp">
        <pc:chgData name="Simranjit Gahra" userId="S::ssg787@uregina.ca::c298c466-f1a6-45c8-89c2-1bf075e687f0" providerId="AD" clId="Web-{5D0527D5-5AF1-3DDE-AB59-A12B5515EC8E}" dt="2024-11-26T15:51:49.980" v="50" actId="1076"/>
        <pc:sldMkLst>
          <pc:docMk/>
          <pc:sldMk cId="2852486199" sldId="470"/>
        </pc:sldMkLst>
        <pc:spChg chg="mod">
          <ac:chgData name="Simranjit Gahra" userId="S::ssg787@uregina.ca::c298c466-f1a6-45c8-89c2-1bf075e687f0" providerId="AD" clId="Web-{5D0527D5-5AF1-3DDE-AB59-A12B5515EC8E}" dt="2024-11-26T15:51:29.964" v="45" actId="20577"/>
          <ac:spMkLst>
            <pc:docMk/>
            <pc:sldMk cId="2852486199" sldId="470"/>
            <ac:spMk id="4" creationId="{232F543B-A41C-0498-8D46-9DFC7A3DB609}"/>
          </ac:spMkLst>
        </pc:spChg>
        <pc:picChg chg="mod">
          <ac:chgData name="Simranjit Gahra" userId="S::ssg787@uregina.ca::c298c466-f1a6-45c8-89c2-1bf075e687f0" providerId="AD" clId="Web-{5D0527D5-5AF1-3DDE-AB59-A12B5515EC8E}" dt="2024-11-26T15:51:49.949" v="48" actId="1076"/>
          <ac:picMkLst>
            <pc:docMk/>
            <pc:sldMk cId="2852486199" sldId="470"/>
            <ac:picMk id="5" creationId="{77DEC0FD-6061-C06D-ACAC-937F4429BE71}"/>
          </ac:picMkLst>
        </pc:picChg>
        <pc:picChg chg="mod">
          <ac:chgData name="Simranjit Gahra" userId="S::ssg787@uregina.ca::c298c466-f1a6-45c8-89c2-1bf075e687f0" providerId="AD" clId="Web-{5D0527D5-5AF1-3DDE-AB59-A12B5515EC8E}" dt="2024-11-26T15:51:49.964" v="49" actId="1076"/>
          <ac:picMkLst>
            <pc:docMk/>
            <pc:sldMk cId="2852486199" sldId="470"/>
            <ac:picMk id="6" creationId="{D346A0F1-3BCB-C2EA-41C6-CE3B8998C44F}"/>
          </ac:picMkLst>
        </pc:picChg>
        <pc:picChg chg="mod">
          <ac:chgData name="Simranjit Gahra" userId="S::ssg787@uregina.ca::c298c466-f1a6-45c8-89c2-1bf075e687f0" providerId="AD" clId="Web-{5D0527D5-5AF1-3DDE-AB59-A12B5515EC8E}" dt="2024-11-26T15:51:49.980" v="50" actId="1076"/>
          <ac:picMkLst>
            <pc:docMk/>
            <pc:sldMk cId="2852486199" sldId="470"/>
            <ac:picMk id="7" creationId="{7E9832E8-A9C3-D5F2-14C4-D9853DA94EFB}"/>
          </ac:picMkLst>
        </pc:picChg>
      </pc:sldChg>
      <pc:sldChg chg="modSp">
        <pc:chgData name="Simranjit Gahra" userId="S::ssg787@uregina.ca::c298c466-f1a6-45c8-89c2-1bf075e687f0" providerId="AD" clId="Web-{5D0527D5-5AF1-3DDE-AB59-A12B5515EC8E}" dt="2024-11-26T15:52:54.214" v="61" actId="1076"/>
        <pc:sldMkLst>
          <pc:docMk/>
          <pc:sldMk cId="1530510268" sldId="474"/>
        </pc:sldMkLst>
        <pc:spChg chg="mod">
          <ac:chgData name="Simranjit Gahra" userId="S::ssg787@uregina.ca::c298c466-f1a6-45c8-89c2-1bf075e687f0" providerId="AD" clId="Web-{5D0527D5-5AF1-3DDE-AB59-A12B5515EC8E}" dt="2024-11-26T15:52:54.214" v="61" actId="1076"/>
          <ac:spMkLst>
            <pc:docMk/>
            <pc:sldMk cId="1530510268" sldId="474"/>
            <ac:spMk id="3" creationId="{8186153C-4E5D-9D6E-FD2A-8E1172FEFD94}"/>
          </ac:spMkLst>
        </pc:spChg>
      </pc:sldChg>
      <pc:sldChg chg="modSp">
        <pc:chgData name="Simranjit Gahra" userId="S::ssg787@uregina.ca::c298c466-f1a6-45c8-89c2-1bf075e687f0" providerId="AD" clId="Web-{5D0527D5-5AF1-3DDE-AB59-A12B5515EC8E}" dt="2024-11-26T15:49:56.573" v="43" actId="20577"/>
        <pc:sldMkLst>
          <pc:docMk/>
          <pc:sldMk cId="3751347852" sldId="475"/>
        </pc:sldMkLst>
        <pc:spChg chg="mod">
          <ac:chgData name="Simranjit Gahra" userId="S::ssg787@uregina.ca::c298c466-f1a6-45c8-89c2-1bf075e687f0" providerId="AD" clId="Web-{5D0527D5-5AF1-3DDE-AB59-A12B5515EC8E}" dt="2024-11-26T15:49:56.573" v="43" actId="20577"/>
          <ac:spMkLst>
            <pc:docMk/>
            <pc:sldMk cId="3751347852" sldId="475"/>
            <ac:spMk id="4" creationId="{232F543B-A41C-0498-8D46-9DFC7A3DB609}"/>
          </ac:spMkLst>
        </pc:spChg>
      </pc:sldChg>
      <pc:sldChg chg="modSp">
        <pc:chgData name="Simranjit Gahra" userId="S::ssg787@uregina.ca::c298c466-f1a6-45c8-89c2-1bf075e687f0" providerId="AD" clId="Web-{5D0527D5-5AF1-3DDE-AB59-A12B5515EC8E}" dt="2024-11-26T15:51:42.808" v="47" actId="1076"/>
        <pc:sldMkLst>
          <pc:docMk/>
          <pc:sldMk cId="2944351281" sldId="476"/>
        </pc:sldMkLst>
        <pc:spChg chg="mod">
          <ac:chgData name="Simranjit Gahra" userId="S::ssg787@uregina.ca::c298c466-f1a6-45c8-89c2-1bf075e687f0" providerId="AD" clId="Web-{5D0527D5-5AF1-3DDE-AB59-A12B5515EC8E}" dt="2024-11-26T15:51:35.902" v="46" actId="20577"/>
          <ac:spMkLst>
            <pc:docMk/>
            <pc:sldMk cId="2944351281" sldId="476"/>
            <ac:spMk id="4" creationId="{232F543B-A41C-0498-8D46-9DFC7A3DB609}"/>
          </ac:spMkLst>
        </pc:spChg>
        <pc:picChg chg="mod">
          <ac:chgData name="Simranjit Gahra" userId="S::ssg787@uregina.ca::c298c466-f1a6-45c8-89c2-1bf075e687f0" providerId="AD" clId="Web-{5D0527D5-5AF1-3DDE-AB59-A12B5515EC8E}" dt="2024-11-26T15:51:42.808" v="47" actId="1076"/>
          <ac:picMkLst>
            <pc:docMk/>
            <pc:sldMk cId="2944351281" sldId="476"/>
            <ac:picMk id="2" creationId="{5F850E22-4C1F-C477-E1CF-58A4981A784E}"/>
          </ac:picMkLst>
        </pc:picChg>
      </pc:sldChg>
      <pc:sldChg chg="modSp">
        <pc:chgData name="Simranjit Gahra" userId="S::ssg787@uregina.ca::c298c466-f1a6-45c8-89c2-1bf075e687f0" providerId="AD" clId="Web-{5D0527D5-5AF1-3DDE-AB59-A12B5515EC8E}" dt="2024-11-26T15:48:34.167" v="4" actId="20577"/>
        <pc:sldMkLst>
          <pc:docMk/>
          <pc:sldMk cId="3395273514" sldId="477"/>
        </pc:sldMkLst>
        <pc:spChg chg="mod">
          <ac:chgData name="Simranjit Gahra" userId="S::ssg787@uregina.ca::c298c466-f1a6-45c8-89c2-1bf075e687f0" providerId="AD" clId="Web-{5D0527D5-5AF1-3DDE-AB59-A12B5515EC8E}" dt="2024-11-26T15:48:34.167" v="4" actId="20577"/>
          <ac:spMkLst>
            <pc:docMk/>
            <pc:sldMk cId="3395273514" sldId="477"/>
            <ac:spMk id="19" creationId="{0BF0A91F-A47F-14DF-D7A0-2910C289322F}"/>
          </ac:spMkLst>
        </pc:spChg>
      </pc:sldChg>
      <pc:sldChg chg="modSp">
        <pc:chgData name="Simranjit Gahra" userId="S::ssg787@uregina.ca::c298c466-f1a6-45c8-89c2-1bf075e687f0" providerId="AD" clId="Web-{5D0527D5-5AF1-3DDE-AB59-A12B5515EC8E}" dt="2024-11-26T15:52:10.167" v="55" actId="20577"/>
        <pc:sldMkLst>
          <pc:docMk/>
          <pc:sldMk cId="458885298" sldId="478"/>
        </pc:sldMkLst>
        <pc:spChg chg="mod">
          <ac:chgData name="Simranjit Gahra" userId="S::ssg787@uregina.ca::c298c466-f1a6-45c8-89c2-1bf075e687f0" providerId="AD" clId="Web-{5D0527D5-5AF1-3DDE-AB59-A12B5515EC8E}" dt="2024-11-26T15:52:10.167" v="55" actId="20577"/>
          <ac:spMkLst>
            <pc:docMk/>
            <pc:sldMk cId="458885298" sldId="478"/>
            <ac:spMk id="4" creationId="{232F543B-A41C-0498-8D46-9DFC7A3DB609}"/>
          </ac:spMkLst>
        </pc:spChg>
      </pc:sldChg>
      <pc:sldChg chg="delSp modSp">
        <pc:chgData name="Simranjit Gahra" userId="S::ssg787@uregina.ca::c298c466-f1a6-45c8-89c2-1bf075e687f0" providerId="AD" clId="Web-{5D0527D5-5AF1-3DDE-AB59-A12B5515EC8E}" dt="2024-11-26T16:24:59.127" v="236" actId="1076"/>
        <pc:sldMkLst>
          <pc:docMk/>
          <pc:sldMk cId="2307094515" sldId="479"/>
        </pc:sldMkLst>
        <pc:spChg chg="mod">
          <ac:chgData name="Simranjit Gahra" userId="S::ssg787@uregina.ca::c298c466-f1a6-45c8-89c2-1bf075e687f0" providerId="AD" clId="Web-{5D0527D5-5AF1-3DDE-AB59-A12B5515EC8E}" dt="2024-11-26T16:24:23.283" v="230" actId="20577"/>
          <ac:spMkLst>
            <pc:docMk/>
            <pc:sldMk cId="2307094515" sldId="479"/>
            <ac:spMk id="3" creationId="{FFB4080A-A6CB-D688-BD08-2D3DEDC7D4C4}"/>
          </ac:spMkLst>
        </pc:spChg>
        <pc:spChg chg="del mod">
          <ac:chgData name="Simranjit Gahra" userId="S::ssg787@uregina.ca::c298c466-f1a6-45c8-89c2-1bf075e687f0" providerId="AD" clId="Web-{5D0527D5-5AF1-3DDE-AB59-A12B5515EC8E}" dt="2024-11-26T16:24:27.393" v="232"/>
          <ac:spMkLst>
            <pc:docMk/>
            <pc:sldMk cId="2307094515" sldId="479"/>
            <ac:spMk id="19" creationId="{0BF0A91F-A47F-14DF-D7A0-2910C289322F}"/>
          </ac:spMkLst>
        </pc:spChg>
        <pc:graphicFrameChg chg="mod modGraphic">
          <ac:chgData name="Simranjit Gahra" userId="S::ssg787@uregina.ca::c298c466-f1a6-45c8-89c2-1bf075e687f0" providerId="AD" clId="Web-{5D0527D5-5AF1-3DDE-AB59-A12B5515EC8E}" dt="2024-11-26T16:24:59.127" v="236" actId="1076"/>
          <ac:graphicFrameMkLst>
            <pc:docMk/>
            <pc:sldMk cId="2307094515" sldId="479"/>
            <ac:graphicFrameMk id="4" creationId="{A2319EEF-7B47-C71E-1A22-81E887DDBA12}"/>
          </ac:graphicFrameMkLst>
        </pc:graphicFrameChg>
      </pc:sldChg>
      <pc:sldChg chg="modSp">
        <pc:chgData name="Simranjit Gahra" userId="S::ssg787@uregina.ca::c298c466-f1a6-45c8-89c2-1bf075e687f0" providerId="AD" clId="Web-{5D0527D5-5AF1-3DDE-AB59-A12B5515EC8E}" dt="2024-11-26T16:21:14.908" v="221" actId="20577"/>
        <pc:sldMkLst>
          <pc:docMk/>
          <pc:sldMk cId="2169245171" sldId="480"/>
        </pc:sldMkLst>
        <pc:spChg chg="mod">
          <ac:chgData name="Simranjit Gahra" userId="S::ssg787@uregina.ca::c298c466-f1a6-45c8-89c2-1bf075e687f0" providerId="AD" clId="Web-{5D0527D5-5AF1-3DDE-AB59-A12B5515EC8E}" dt="2024-11-26T16:21:14.908" v="221" actId="20577"/>
          <ac:spMkLst>
            <pc:docMk/>
            <pc:sldMk cId="2169245171" sldId="480"/>
            <ac:spMk id="19" creationId="{0BF0A91F-A47F-14DF-D7A0-2910C289322F}"/>
          </ac:spMkLst>
        </pc:spChg>
      </pc:sldChg>
      <pc:sldChg chg="modSp">
        <pc:chgData name="Simranjit Gahra" userId="S::ssg787@uregina.ca::c298c466-f1a6-45c8-89c2-1bf075e687f0" providerId="AD" clId="Web-{5D0527D5-5AF1-3DDE-AB59-A12B5515EC8E}" dt="2024-11-26T15:49:04.510" v="8" actId="20577"/>
        <pc:sldMkLst>
          <pc:docMk/>
          <pc:sldMk cId="671173100" sldId="481"/>
        </pc:sldMkLst>
        <pc:spChg chg="mod">
          <ac:chgData name="Simranjit Gahra" userId="S::ssg787@uregina.ca::c298c466-f1a6-45c8-89c2-1bf075e687f0" providerId="AD" clId="Web-{5D0527D5-5AF1-3DDE-AB59-A12B5515EC8E}" dt="2024-11-26T15:49:04.510" v="8" actId="20577"/>
          <ac:spMkLst>
            <pc:docMk/>
            <pc:sldMk cId="671173100" sldId="481"/>
            <ac:spMk id="19" creationId="{0BF0A91F-A47F-14DF-D7A0-2910C289322F}"/>
          </ac:spMkLst>
        </pc:spChg>
      </pc:sldChg>
      <pc:sldChg chg="del">
        <pc:chgData name="Simranjit Gahra" userId="S::ssg787@uregina.ca::c298c466-f1a6-45c8-89c2-1bf075e687f0" providerId="AD" clId="Web-{5D0527D5-5AF1-3DDE-AB59-A12B5515EC8E}" dt="2024-11-26T16:24:10.596" v="227"/>
        <pc:sldMkLst>
          <pc:docMk/>
          <pc:sldMk cId="3168393093" sldId="482"/>
        </pc:sldMkLst>
      </pc:sldChg>
      <pc:sldChg chg="add replId">
        <pc:chgData name="Simranjit Gahra" userId="S::ssg787@uregina.ca::c298c466-f1a6-45c8-89c2-1bf075e687f0" providerId="AD" clId="Web-{5D0527D5-5AF1-3DDE-AB59-A12B5515EC8E}" dt="2024-11-26T15:55:36.965" v="62"/>
        <pc:sldMkLst>
          <pc:docMk/>
          <pc:sldMk cId="3072073837" sldId="484"/>
        </pc:sldMkLst>
      </pc:sldChg>
    </pc:docChg>
  </pc:docChgLst>
  <pc:docChgLst>
    <pc:chgData name="Hashir Owais" userId="S::hos384@uregina.ca::b5e80e35-f9aa-4856-9f27-98db0c6b4b8e" providerId="AD" clId="Web-{C29B8DB5-23E5-1894-B4A1-71D8D9517CCB}"/>
    <pc:docChg chg="modSld">
      <pc:chgData name="Hashir Owais" userId="S::hos384@uregina.ca::b5e80e35-f9aa-4856-9f27-98db0c6b4b8e" providerId="AD" clId="Web-{C29B8DB5-23E5-1894-B4A1-71D8D9517CCB}" dt="2024-11-26T16:36:36.058" v="64" actId="20577"/>
      <pc:docMkLst>
        <pc:docMk/>
      </pc:docMkLst>
      <pc:sldChg chg="modSp">
        <pc:chgData name="Hashir Owais" userId="S::hos384@uregina.ca::b5e80e35-f9aa-4856-9f27-98db0c6b4b8e" providerId="AD" clId="Web-{C29B8DB5-23E5-1894-B4A1-71D8D9517CCB}" dt="2024-11-26T16:36:36.058" v="64" actId="20577"/>
        <pc:sldMkLst>
          <pc:docMk/>
          <pc:sldMk cId="2389738475" sldId="264"/>
        </pc:sldMkLst>
        <pc:spChg chg="mod">
          <ac:chgData name="Hashir Owais" userId="S::hos384@uregina.ca::b5e80e35-f9aa-4856-9f27-98db0c6b4b8e" providerId="AD" clId="Web-{C29B8DB5-23E5-1894-B4A1-71D8D9517CCB}" dt="2024-11-26T16:36:36.058" v="64" actId="20577"/>
          <ac:spMkLst>
            <pc:docMk/>
            <pc:sldMk cId="2389738475" sldId="264"/>
            <ac:spMk id="3" creationId="{B2D45DDC-E456-C634-CC16-D6A4E88E2DE7}"/>
          </ac:spMkLst>
        </pc:spChg>
      </pc:sldChg>
      <pc:sldChg chg="delSp modSp">
        <pc:chgData name="Hashir Owais" userId="S::hos384@uregina.ca::b5e80e35-f9aa-4856-9f27-98db0c6b4b8e" providerId="AD" clId="Web-{C29B8DB5-23E5-1894-B4A1-71D8D9517CCB}" dt="2024-11-26T16:10:10.530" v="2"/>
        <pc:sldMkLst>
          <pc:docMk/>
          <pc:sldMk cId="3988506643" sldId="469"/>
        </pc:sldMkLst>
        <pc:spChg chg="del mod">
          <ac:chgData name="Hashir Owais" userId="S::hos384@uregina.ca::b5e80e35-f9aa-4856-9f27-98db0c6b4b8e" providerId="AD" clId="Web-{C29B8DB5-23E5-1894-B4A1-71D8D9517CCB}" dt="2024-11-26T16:10:10.530" v="2"/>
          <ac:spMkLst>
            <pc:docMk/>
            <pc:sldMk cId="3988506643" sldId="469"/>
            <ac:spMk id="19" creationId="{0BF0A91F-A47F-14DF-D7A0-2910C289322F}"/>
          </ac:spMkLst>
        </pc:spChg>
        <pc:picChg chg="del">
          <ac:chgData name="Hashir Owais" userId="S::hos384@uregina.ca::b5e80e35-f9aa-4856-9f27-98db0c6b4b8e" providerId="AD" clId="Web-{C29B8DB5-23E5-1894-B4A1-71D8D9517CCB}" dt="2024-11-26T16:09:23.702" v="0"/>
          <ac:picMkLst>
            <pc:docMk/>
            <pc:sldMk cId="3988506643" sldId="469"/>
            <ac:picMk id="2" creationId="{ADE94B0A-B283-CCA0-1E5B-D36B292AC7B3}"/>
          </ac:picMkLst>
        </pc:picChg>
      </pc:sldChg>
      <pc:sldChg chg="modSp">
        <pc:chgData name="Hashir Owais" userId="S::hos384@uregina.ca::b5e80e35-f9aa-4856-9f27-98db0c6b4b8e" providerId="AD" clId="Web-{C29B8DB5-23E5-1894-B4A1-71D8D9517CCB}" dt="2024-11-26T16:10:16.249" v="7" actId="20577"/>
        <pc:sldMkLst>
          <pc:docMk/>
          <pc:sldMk cId="458885298" sldId="478"/>
        </pc:sldMkLst>
        <pc:spChg chg="mod">
          <ac:chgData name="Hashir Owais" userId="S::hos384@uregina.ca::b5e80e35-f9aa-4856-9f27-98db0c6b4b8e" providerId="AD" clId="Web-{C29B8DB5-23E5-1894-B4A1-71D8D9517CCB}" dt="2024-11-26T16:10:16.249" v="7" actId="20577"/>
          <ac:spMkLst>
            <pc:docMk/>
            <pc:sldMk cId="458885298" sldId="478"/>
            <ac:spMk id="4" creationId="{232F543B-A41C-0498-8D46-9DFC7A3DB609}"/>
          </ac:spMkLst>
        </pc:spChg>
      </pc:sldChg>
      <pc:sldChg chg="addSp delSp modSp">
        <pc:chgData name="Hashir Owais" userId="S::hos384@uregina.ca::b5e80e35-f9aa-4856-9f27-98db0c6b4b8e" providerId="AD" clId="Web-{C29B8DB5-23E5-1894-B4A1-71D8D9517CCB}" dt="2024-11-26T16:31:30.547" v="17" actId="1076"/>
        <pc:sldMkLst>
          <pc:docMk/>
          <pc:sldMk cId="3072073837" sldId="484"/>
        </pc:sldMkLst>
        <pc:spChg chg="del">
          <ac:chgData name="Hashir Owais" userId="S::hos384@uregina.ca::b5e80e35-f9aa-4856-9f27-98db0c6b4b8e" providerId="AD" clId="Web-{C29B8DB5-23E5-1894-B4A1-71D8D9517CCB}" dt="2024-11-26T16:31:14.547" v="8"/>
          <ac:spMkLst>
            <pc:docMk/>
            <pc:sldMk cId="3072073837" sldId="484"/>
            <ac:spMk id="19" creationId="{0BF0A91F-A47F-14DF-D7A0-2910C289322F}"/>
          </ac:spMkLst>
        </pc:spChg>
        <pc:picChg chg="del">
          <ac:chgData name="Hashir Owais" userId="S::hos384@uregina.ca::b5e80e35-f9aa-4856-9f27-98db0c6b4b8e" providerId="AD" clId="Web-{C29B8DB5-23E5-1894-B4A1-71D8D9517CCB}" dt="2024-11-26T16:31:16.015" v="9"/>
          <ac:picMkLst>
            <pc:docMk/>
            <pc:sldMk cId="3072073837" sldId="484"/>
            <ac:picMk id="2" creationId="{ADE94B0A-B283-CCA0-1E5B-D36B292AC7B3}"/>
          </ac:picMkLst>
        </pc:picChg>
        <pc:picChg chg="add mod">
          <ac:chgData name="Hashir Owais" userId="S::hos384@uregina.ca::b5e80e35-f9aa-4856-9f27-98db0c6b4b8e" providerId="AD" clId="Web-{C29B8DB5-23E5-1894-B4A1-71D8D9517CCB}" dt="2024-11-26T16:31:30.547" v="17" actId="1076"/>
          <ac:picMkLst>
            <pc:docMk/>
            <pc:sldMk cId="3072073837" sldId="484"/>
            <ac:picMk id="4" creationId="{C0B6DDD9-1EF4-C27C-9EE9-1C793F0276BE}"/>
          </ac:picMkLst>
        </pc:picChg>
      </pc:sldChg>
    </pc:docChg>
  </pc:docChgLst>
  <pc:docChgLst>
    <pc:chgData name="Simranjit Gahra" userId="S::ssg787@uregina.ca::c298c466-f1a6-45c8-89c2-1bf075e687f0" providerId="AD" clId="Web-{9C770405-488F-7A87-632B-E9DDF8D54C72}"/>
    <pc:docChg chg="addSld modSld sldOrd modSection">
      <pc:chgData name="Simranjit Gahra" userId="S::ssg787@uregina.ca::c298c466-f1a6-45c8-89c2-1bf075e687f0" providerId="AD" clId="Web-{9C770405-488F-7A87-632B-E9DDF8D54C72}" dt="2024-11-26T07:26:04.265" v="1553"/>
      <pc:docMkLst>
        <pc:docMk/>
      </pc:docMkLst>
      <pc:sldChg chg="modSp">
        <pc:chgData name="Simranjit Gahra" userId="S::ssg787@uregina.ca::c298c466-f1a6-45c8-89c2-1bf075e687f0" providerId="AD" clId="Web-{9C770405-488F-7A87-632B-E9DDF8D54C72}" dt="2024-11-26T07:12:27.566" v="1216" actId="20577"/>
        <pc:sldMkLst>
          <pc:docMk/>
          <pc:sldMk cId="778958909" sldId="467"/>
        </pc:sldMkLst>
        <pc:spChg chg="mod">
          <ac:chgData name="Simranjit Gahra" userId="S::ssg787@uregina.ca::c298c466-f1a6-45c8-89c2-1bf075e687f0" providerId="AD" clId="Web-{9C770405-488F-7A87-632B-E9DDF8D54C72}" dt="2024-11-26T06:02:39.297" v="130" actId="20577"/>
          <ac:spMkLst>
            <pc:docMk/>
            <pc:sldMk cId="778958909" sldId="467"/>
            <ac:spMk id="3" creationId="{FFB4080A-A6CB-D688-BD08-2D3DEDC7D4C4}"/>
          </ac:spMkLst>
        </pc:spChg>
        <pc:spChg chg="mod">
          <ac:chgData name="Simranjit Gahra" userId="S::ssg787@uregina.ca::c298c466-f1a6-45c8-89c2-1bf075e687f0" providerId="AD" clId="Web-{9C770405-488F-7A87-632B-E9DDF8D54C72}" dt="2024-11-26T07:12:27.566" v="1216" actId="20577"/>
          <ac:spMkLst>
            <pc:docMk/>
            <pc:sldMk cId="778958909" sldId="467"/>
            <ac:spMk id="19" creationId="{0BF0A91F-A47F-14DF-D7A0-2910C289322F}"/>
          </ac:spMkLst>
        </pc:spChg>
      </pc:sldChg>
      <pc:sldChg chg="modSp">
        <pc:chgData name="Simranjit Gahra" userId="S::ssg787@uregina.ca::c298c466-f1a6-45c8-89c2-1bf075e687f0" providerId="AD" clId="Web-{9C770405-488F-7A87-632B-E9DDF8D54C72}" dt="2024-11-26T07:21:57.353" v="1396" actId="20577"/>
        <pc:sldMkLst>
          <pc:docMk/>
          <pc:sldMk cId="100100950" sldId="468"/>
        </pc:sldMkLst>
        <pc:spChg chg="mod">
          <ac:chgData name="Simranjit Gahra" userId="S::ssg787@uregina.ca::c298c466-f1a6-45c8-89c2-1bf075e687f0" providerId="AD" clId="Web-{9C770405-488F-7A87-632B-E9DDF8D54C72}" dt="2024-11-26T06:45:40.989" v="966" actId="20577"/>
          <ac:spMkLst>
            <pc:docMk/>
            <pc:sldMk cId="100100950" sldId="468"/>
            <ac:spMk id="3" creationId="{FFB4080A-A6CB-D688-BD08-2D3DEDC7D4C4}"/>
          </ac:spMkLst>
        </pc:spChg>
        <pc:spChg chg="mod">
          <ac:chgData name="Simranjit Gahra" userId="S::ssg787@uregina.ca::c298c466-f1a6-45c8-89c2-1bf075e687f0" providerId="AD" clId="Web-{9C770405-488F-7A87-632B-E9DDF8D54C72}" dt="2024-11-26T07:21:57.353" v="1396" actId="20577"/>
          <ac:spMkLst>
            <pc:docMk/>
            <pc:sldMk cId="100100950" sldId="468"/>
            <ac:spMk id="19" creationId="{0BF0A91F-A47F-14DF-D7A0-2910C289322F}"/>
          </ac:spMkLst>
        </pc:spChg>
      </pc:sldChg>
      <pc:sldChg chg="modSp">
        <pc:chgData name="Simranjit Gahra" userId="S::ssg787@uregina.ca::c298c466-f1a6-45c8-89c2-1bf075e687f0" providerId="AD" clId="Web-{9C770405-488F-7A87-632B-E9DDF8D54C72}" dt="2024-11-26T06:14:29.315" v="469" actId="20577"/>
        <pc:sldMkLst>
          <pc:docMk/>
          <pc:sldMk cId="3988506643" sldId="469"/>
        </pc:sldMkLst>
        <pc:spChg chg="mod">
          <ac:chgData name="Simranjit Gahra" userId="S::ssg787@uregina.ca::c298c466-f1a6-45c8-89c2-1bf075e687f0" providerId="AD" clId="Web-{9C770405-488F-7A87-632B-E9DDF8D54C72}" dt="2024-11-26T06:14:29.315" v="469" actId="20577"/>
          <ac:spMkLst>
            <pc:docMk/>
            <pc:sldMk cId="3988506643" sldId="469"/>
            <ac:spMk id="19" creationId="{0BF0A91F-A47F-14DF-D7A0-2910C289322F}"/>
          </ac:spMkLst>
        </pc:spChg>
      </pc:sldChg>
      <pc:sldChg chg="modSp add replId">
        <pc:chgData name="Simranjit Gahra" userId="S::ssg787@uregina.ca::c298c466-f1a6-45c8-89c2-1bf075e687f0" providerId="AD" clId="Web-{9C770405-488F-7A87-632B-E9DDF8D54C72}" dt="2024-11-26T07:12:20.831" v="1215" actId="20577"/>
        <pc:sldMkLst>
          <pc:docMk/>
          <pc:sldMk cId="3395273514" sldId="477"/>
        </pc:sldMkLst>
        <pc:spChg chg="mod">
          <ac:chgData name="Simranjit Gahra" userId="S::ssg787@uregina.ca::c298c466-f1a6-45c8-89c2-1bf075e687f0" providerId="AD" clId="Web-{9C770405-488F-7A87-632B-E9DDF8D54C72}" dt="2024-11-26T06:12:21.765" v="371" actId="20577"/>
          <ac:spMkLst>
            <pc:docMk/>
            <pc:sldMk cId="3395273514" sldId="477"/>
            <ac:spMk id="2" creationId="{9019876C-8818-11C7-1E3B-17D2D454D7F1}"/>
          </ac:spMkLst>
        </pc:spChg>
        <pc:spChg chg="mod">
          <ac:chgData name="Simranjit Gahra" userId="S::ssg787@uregina.ca::c298c466-f1a6-45c8-89c2-1bf075e687f0" providerId="AD" clId="Web-{9C770405-488F-7A87-632B-E9DDF8D54C72}" dt="2024-11-26T07:12:20.831" v="1215" actId="20577"/>
          <ac:spMkLst>
            <pc:docMk/>
            <pc:sldMk cId="3395273514" sldId="477"/>
            <ac:spMk id="19" creationId="{0BF0A91F-A47F-14DF-D7A0-2910C289322F}"/>
          </ac:spMkLst>
        </pc:spChg>
      </pc:sldChg>
      <pc:sldChg chg="delSp modSp">
        <pc:chgData name="Simranjit Gahra" userId="S::ssg787@uregina.ca::c298c466-f1a6-45c8-89c2-1bf075e687f0" providerId="AD" clId="Web-{9C770405-488F-7A87-632B-E9DDF8D54C72}" dt="2024-11-26T06:28:04.087" v="531" actId="20577"/>
        <pc:sldMkLst>
          <pc:docMk/>
          <pc:sldMk cId="458885298" sldId="478"/>
        </pc:sldMkLst>
        <pc:spChg chg="mod">
          <ac:chgData name="Simranjit Gahra" userId="S::ssg787@uregina.ca::c298c466-f1a6-45c8-89c2-1bf075e687f0" providerId="AD" clId="Web-{9C770405-488F-7A87-632B-E9DDF8D54C72}" dt="2024-11-26T06:28:04.087" v="531" actId="20577"/>
          <ac:spMkLst>
            <pc:docMk/>
            <pc:sldMk cId="458885298" sldId="478"/>
            <ac:spMk id="4" creationId="{232F543B-A41C-0498-8D46-9DFC7A3DB609}"/>
          </ac:spMkLst>
        </pc:spChg>
        <pc:spChg chg="del">
          <ac:chgData name="Simranjit Gahra" userId="S::ssg787@uregina.ca::c298c466-f1a6-45c8-89c2-1bf075e687f0" providerId="AD" clId="Web-{9C770405-488F-7A87-632B-E9DDF8D54C72}" dt="2024-11-26T06:25:16.939" v="505"/>
          <ac:spMkLst>
            <pc:docMk/>
            <pc:sldMk cId="458885298" sldId="478"/>
            <ac:spMk id="19" creationId="{0BF0A91F-A47F-14DF-D7A0-2910C289322F}"/>
          </ac:spMkLst>
        </pc:spChg>
      </pc:sldChg>
      <pc:sldChg chg="addSp delSp modSp add ord replId">
        <pc:chgData name="Simranjit Gahra" userId="S::ssg787@uregina.ca::c298c466-f1a6-45c8-89c2-1bf075e687f0" providerId="AD" clId="Web-{9C770405-488F-7A87-632B-E9DDF8D54C72}" dt="2024-11-26T07:26:04.265" v="1553"/>
        <pc:sldMkLst>
          <pc:docMk/>
          <pc:sldMk cId="2307094515" sldId="479"/>
        </pc:sldMkLst>
        <pc:spChg chg="mod">
          <ac:chgData name="Simranjit Gahra" userId="S::ssg787@uregina.ca::c298c466-f1a6-45c8-89c2-1bf075e687f0" providerId="AD" clId="Web-{9C770405-488F-7A87-632B-E9DDF8D54C72}" dt="2024-11-26T06:36:01.662" v="573" actId="20577"/>
          <ac:spMkLst>
            <pc:docMk/>
            <pc:sldMk cId="2307094515" sldId="479"/>
            <ac:spMk id="19" creationId="{0BF0A91F-A47F-14DF-D7A0-2910C289322F}"/>
          </ac:spMkLst>
        </pc:spChg>
        <pc:graphicFrameChg chg="add del mod modGraphic">
          <ac:chgData name="Simranjit Gahra" userId="S::ssg787@uregina.ca::c298c466-f1a6-45c8-89c2-1bf075e687f0" providerId="AD" clId="Web-{9C770405-488F-7A87-632B-E9DDF8D54C72}" dt="2024-11-26T06:36:28.084" v="579"/>
          <ac:graphicFrameMkLst>
            <pc:docMk/>
            <pc:sldMk cId="2307094515" sldId="479"/>
            <ac:graphicFrameMk id="2" creationId="{C853A1FF-1101-18D1-5B19-2B699CFA61D0}"/>
          </ac:graphicFrameMkLst>
        </pc:graphicFrameChg>
        <pc:graphicFrameChg chg="add mod modGraphic">
          <ac:chgData name="Simranjit Gahra" userId="S::ssg787@uregina.ca::c298c466-f1a6-45c8-89c2-1bf075e687f0" providerId="AD" clId="Web-{9C770405-488F-7A87-632B-E9DDF8D54C72}" dt="2024-11-26T07:26:04.265" v="1553"/>
          <ac:graphicFrameMkLst>
            <pc:docMk/>
            <pc:sldMk cId="2307094515" sldId="479"/>
            <ac:graphicFrameMk id="4" creationId="{A2319EEF-7B47-C71E-1A22-81E887DDBA12}"/>
          </ac:graphicFrameMkLst>
        </pc:graphicFrameChg>
      </pc:sldChg>
      <pc:sldChg chg="modSp add replId">
        <pc:chgData name="Simranjit Gahra" userId="S::ssg787@uregina.ca::c298c466-f1a6-45c8-89c2-1bf075e687f0" providerId="AD" clId="Web-{9C770405-488F-7A87-632B-E9DDF8D54C72}" dt="2024-11-26T07:24:12.888" v="1469" actId="20577"/>
        <pc:sldMkLst>
          <pc:docMk/>
          <pc:sldMk cId="2169245171" sldId="480"/>
        </pc:sldMkLst>
        <pc:spChg chg="mod">
          <ac:chgData name="Simranjit Gahra" userId="S::ssg787@uregina.ca::c298c466-f1a6-45c8-89c2-1bf075e687f0" providerId="AD" clId="Web-{9C770405-488F-7A87-632B-E9DDF8D54C72}" dt="2024-11-26T06:59:41.437" v="1047" actId="20577"/>
          <ac:spMkLst>
            <pc:docMk/>
            <pc:sldMk cId="2169245171" sldId="480"/>
            <ac:spMk id="3" creationId="{FFB4080A-A6CB-D688-BD08-2D3DEDC7D4C4}"/>
          </ac:spMkLst>
        </pc:spChg>
        <pc:spChg chg="mod">
          <ac:chgData name="Simranjit Gahra" userId="S::ssg787@uregina.ca::c298c466-f1a6-45c8-89c2-1bf075e687f0" providerId="AD" clId="Web-{9C770405-488F-7A87-632B-E9DDF8D54C72}" dt="2024-11-26T07:24:12.888" v="1469" actId="20577"/>
          <ac:spMkLst>
            <pc:docMk/>
            <pc:sldMk cId="2169245171" sldId="480"/>
            <ac:spMk id="19" creationId="{0BF0A91F-A47F-14DF-D7A0-2910C289322F}"/>
          </ac:spMkLst>
        </pc:spChg>
      </pc:sldChg>
      <pc:sldChg chg="modSp add replId">
        <pc:chgData name="Simranjit Gahra" userId="S::ssg787@uregina.ca::c298c466-f1a6-45c8-89c2-1bf075e687f0" providerId="AD" clId="Web-{9C770405-488F-7A87-632B-E9DDF8D54C72}" dt="2024-11-26T07:25:13.811" v="1510" actId="20577"/>
        <pc:sldMkLst>
          <pc:docMk/>
          <pc:sldMk cId="671173100" sldId="481"/>
        </pc:sldMkLst>
        <pc:spChg chg="mod">
          <ac:chgData name="Simranjit Gahra" userId="S::ssg787@uregina.ca::c298c466-f1a6-45c8-89c2-1bf075e687f0" providerId="AD" clId="Web-{9C770405-488F-7A87-632B-E9DDF8D54C72}" dt="2024-11-26T07:23:46.684" v="1463" actId="20577"/>
          <ac:spMkLst>
            <pc:docMk/>
            <pc:sldMk cId="671173100" sldId="481"/>
            <ac:spMk id="3" creationId="{FFB4080A-A6CB-D688-BD08-2D3DEDC7D4C4}"/>
          </ac:spMkLst>
        </pc:spChg>
        <pc:spChg chg="mod">
          <ac:chgData name="Simranjit Gahra" userId="S::ssg787@uregina.ca::c298c466-f1a6-45c8-89c2-1bf075e687f0" providerId="AD" clId="Web-{9C770405-488F-7A87-632B-E9DDF8D54C72}" dt="2024-11-26T07:25:13.811" v="1510" actId="20577"/>
          <ac:spMkLst>
            <pc:docMk/>
            <pc:sldMk cId="671173100" sldId="481"/>
            <ac:spMk id="19" creationId="{0BF0A91F-A47F-14DF-D7A0-2910C289322F}"/>
          </ac:spMkLst>
        </pc:spChg>
      </pc:sldChg>
      <pc:sldChg chg="add replId">
        <pc:chgData name="Simranjit Gahra" userId="S::ssg787@uregina.ca::c298c466-f1a6-45c8-89c2-1bf075e687f0" providerId="AD" clId="Web-{9C770405-488F-7A87-632B-E9DDF8D54C72}" dt="2024-11-26T07:18:47.301" v="1335"/>
        <pc:sldMkLst>
          <pc:docMk/>
          <pc:sldMk cId="3168393093" sldId="482"/>
        </pc:sldMkLst>
      </pc:sldChg>
    </pc:docChg>
  </pc:docChgLst>
  <pc:docChgLst>
    <pc:chgData name="Yogesh Sharma" userId="b1a13ba1-1220-4868-8df6-0ea3b3d071e3" providerId="ADAL" clId="{B0B97A4F-0504-4F48-A57A-D1A6CB78FDD1}"/>
    <pc:docChg chg="modSld">
      <pc:chgData name="Yogesh Sharma" userId="b1a13ba1-1220-4868-8df6-0ea3b3d071e3" providerId="ADAL" clId="{B0B97A4F-0504-4F48-A57A-D1A6CB78FDD1}" dt="2024-09-04T23:30:29.836" v="6" actId="20577"/>
      <pc:docMkLst>
        <pc:docMk/>
      </pc:docMkLst>
      <pc:sldChg chg="modSp mod">
        <pc:chgData name="Yogesh Sharma" userId="b1a13ba1-1220-4868-8df6-0ea3b3d071e3" providerId="ADAL" clId="{B0B97A4F-0504-4F48-A57A-D1A6CB78FDD1}" dt="2024-09-04T23:30:29.836" v="6" actId="20577"/>
        <pc:sldMkLst>
          <pc:docMk/>
          <pc:sldMk cId="778958909" sldId="467"/>
        </pc:sldMkLst>
        <pc:spChg chg="mod">
          <ac:chgData name="Yogesh Sharma" userId="b1a13ba1-1220-4868-8df6-0ea3b3d071e3" providerId="ADAL" clId="{B0B97A4F-0504-4F48-A57A-D1A6CB78FDD1}" dt="2024-09-04T23:30:29.836" v="6" actId="20577"/>
          <ac:spMkLst>
            <pc:docMk/>
            <pc:sldMk cId="778958909" sldId="467"/>
            <ac:spMk id="19" creationId="{0BF0A91F-A47F-14DF-D7A0-2910C289322F}"/>
          </ac:spMkLst>
        </pc:spChg>
      </pc:sldChg>
    </pc:docChg>
  </pc:docChgLst>
  <pc:docChgLst>
    <pc:chgData name="Hashir Owais" userId="S::hos384@uregina.ca::b5e80e35-f9aa-4856-9f27-98db0c6b4b8e" providerId="AD" clId="Web-{B594D0D7-93AF-1501-7AA9-AD0C4206010B}"/>
    <pc:docChg chg="addSld delSld modSld sldOrd modSection">
      <pc:chgData name="Hashir Owais" userId="S::hos384@uregina.ca::b5e80e35-f9aa-4856-9f27-98db0c6b4b8e" providerId="AD" clId="Web-{B594D0D7-93AF-1501-7AA9-AD0C4206010B}" dt="2024-11-26T06:16:41.460" v="530" actId="20577"/>
      <pc:docMkLst>
        <pc:docMk/>
      </pc:docMkLst>
      <pc:sldChg chg="addSp delSp modSp">
        <pc:chgData name="Hashir Owais" userId="S::hos384@uregina.ca::b5e80e35-f9aa-4856-9f27-98db0c6b4b8e" providerId="AD" clId="Web-{B594D0D7-93AF-1501-7AA9-AD0C4206010B}" dt="2024-11-26T02:01:24.603" v="81" actId="20577"/>
        <pc:sldMkLst>
          <pc:docMk/>
          <pc:sldMk cId="2389738475" sldId="264"/>
        </pc:sldMkLst>
        <pc:spChg chg="mod">
          <ac:chgData name="Hashir Owais" userId="S::hos384@uregina.ca::b5e80e35-f9aa-4856-9f27-98db0c6b4b8e" providerId="AD" clId="Web-{B594D0D7-93AF-1501-7AA9-AD0C4206010B}" dt="2024-11-26T01:55:14.820" v="6" actId="20577"/>
          <ac:spMkLst>
            <pc:docMk/>
            <pc:sldMk cId="2389738475" sldId="264"/>
            <ac:spMk id="2" creationId="{B11336B5-970F-DF85-889B-BD7249A9B132}"/>
          </ac:spMkLst>
        </pc:spChg>
        <pc:spChg chg="mod">
          <ac:chgData name="Hashir Owais" userId="S::hos384@uregina.ca::b5e80e35-f9aa-4856-9f27-98db0c6b4b8e" providerId="AD" clId="Web-{B594D0D7-93AF-1501-7AA9-AD0C4206010B}" dt="2024-11-26T01:56:49.211" v="64" actId="20577"/>
          <ac:spMkLst>
            <pc:docMk/>
            <pc:sldMk cId="2389738475" sldId="264"/>
            <ac:spMk id="3" creationId="{B2D45DDC-E456-C634-CC16-D6A4E88E2DE7}"/>
          </ac:spMkLst>
        </pc:spChg>
        <pc:spChg chg="add del mod">
          <ac:chgData name="Hashir Owais" userId="S::hos384@uregina.ca::b5e80e35-f9aa-4856-9f27-98db0c6b4b8e" providerId="AD" clId="Web-{B594D0D7-93AF-1501-7AA9-AD0C4206010B}" dt="2024-11-26T02:01:24.603" v="81" actId="20577"/>
          <ac:spMkLst>
            <pc:docMk/>
            <pc:sldMk cId="2389738475" sldId="264"/>
            <ac:spMk id="4" creationId="{14737353-3083-5B65-8EA6-A0B4B9E17B21}"/>
          </ac:spMkLst>
        </pc:spChg>
        <pc:spChg chg="mod">
          <ac:chgData name="Hashir Owais" userId="S::hos384@uregina.ca::b5e80e35-f9aa-4856-9f27-98db0c6b4b8e" providerId="AD" clId="Web-{B594D0D7-93AF-1501-7AA9-AD0C4206010B}" dt="2024-11-26T02:01:16.650" v="78" actId="1076"/>
          <ac:spMkLst>
            <pc:docMk/>
            <pc:sldMk cId="2389738475" sldId="264"/>
            <ac:spMk id="5" creationId="{14737353-3083-5B65-8EA6-A0B4B9E17B21}"/>
          </ac:spMkLst>
        </pc:spChg>
      </pc:sldChg>
      <pc:sldChg chg="modSp">
        <pc:chgData name="Hashir Owais" userId="S::hos384@uregina.ca::b5e80e35-f9aa-4856-9f27-98db0c6b4b8e" providerId="AD" clId="Web-{B594D0D7-93AF-1501-7AA9-AD0C4206010B}" dt="2024-11-26T06:07:29.879" v="370" actId="20577"/>
        <pc:sldMkLst>
          <pc:docMk/>
          <pc:sldMk cId="778958909" sldId="467"/>
        </pc:sldMkLst>
        <pc:spChg chg="mod">
          <ac:chgData name="Hashir Owais" userId="S::hos384@uregina.ca::b5e80e35-f9aa-4856-9f27-98db0c6b4b8e" providerId="AD" clId="Web-{B594D0D7-93AF-1501-7AA9-AD0C4206010B}" dt="2024-11-26T06:07:29.879" v="370" actId="20577"/>
          <ac:spMkLst>
            <pc:docMk/>
            <pc:sldMk cId="778958909" sldId="467"/>
            <ac:spMk id="19" creationId="{0BF0A91F-A47F-14DF-D7A0-2910C289322F}"/>
          </ac:spMkLst>
        </pc:spChg>
      </pc:sldChg>
      <pc:sldChg chg="modSp">
        <pc:chgData name="Hashir Owais" userId="S::hos384@uregina.ca::b5e80e35-f9aa-4856-9f27-98db0c6b4b8e" providerId="AD" clId="Web-{B594D0D7-93AF-1501-7AA9-AD0C4206010B}" dt="2024-11-26T06:16:41.460" v="530" actId="20577"/>
        <pc:sldMkLst>
          <pc:docMk/>
          <pc:sldMk cId="100100950" sldId="468"/>
        </pc:sldMkLst>
        <pc:spChg chg="mod">
          <ac:chgData name="Hashir Owais" userId="S::hos384@uregina.ca::b5e80e35-f9aa-4856-9f27-98db0c6b4b8e" providerId="AD" clId="Web-{B594D0D7-93AF-1501-7AA9-AD0C4206010B}" dt="2024-11-26T06:16:41.460" v="530" actId="20577"/>
          <ac:spMkLst>
            <pc:docMk/>
            <pc:sldMk cId="100100950" sldId="468"/>
            <ac:spMk id="19" creationId="{0BF0A91F-A47F-14DF-D7A0-2910C289322F}"/>
          </ac:spMkLst>
        </pc:spChg>
      </pc:sldChg>
      <pc:sldChg chg="addSp modSp">
        <pc:chgData name="Hashir Owais" userId="S::hos384@uregina.ca::b5e80e35-f9aa-4856-9f27-98db0c6b4b8e" providerId="AD" clId="Web-{B594D0D7-93AF-1501-7AA9-AD0C4206010B}" dt="2024-11-26T06:13:58.960" v="493" actId="1076"/>
        <pc:sldMkLst>
          <pc:docMk/>
          <pc:sldMk cId="3988506643" sldId="469"/>
        </pc:sldMkLst>
        <pc:picChg chg="add mod">
          <ac:chgData name="Hashir Owais" userId="S::hos384@uregina.ca::b5e80e35-f9aa-4856-9f27-98db0c6b4b8e" providerId="AD" clId="Web-{B594D0D7-93AF-1501-7AA9-AD0C4206010B}" dt="2024-11-26T06:13:58.960" v="493" actId="1076"/>
          <ac:picMkLst>
            <pc:docMk/>
            <pc:sldMk cId="3988506643" sldId="469"/>
            <ac:picMk id="2" creationId="{ADE94B0A-B283-CCA0-1E5B-D36B292AC7B3}"/>
          </ac:picMkLst>
        </pc:picChg>
      </pc:sldChg>
      <pc:sldChg chg="addSp modSp ord">
        <pc:chgData name="Hashir Owais" userId="S::hos384@uregina.ca::b5e80e35-f9aa-4856-9f27-98db0c6b4b8e" providerId="AD" clId="Web-{B594D0D7-93AF-1501-7AA9-AD0C4206010B}" dt="2024-11-26T02:42:03.278" v="289" actId="1076"/>
        <pc:sldMkLst>
          <pc:docMk/>
          <pc:sldMk cId="2852486199" sldId="470"/>
        </pc:sldMkLst>
        <pc:spChg chg="mod">
          <ac:chgData name="Hashir Owais" userId="S::hos384@uregina.ca::b5e80e35-f9aa-4856-9f27-98db0c6b4b8e" providerId="AD" clId="Web-{B594D0D7-93AF-1501-7AA9-AD0C4206010B}" dt="2024-11-26T02:09:01.215" v="95" actId="20577"/>
          <ac:spMkLst>
            <pc:docMk/>
            <pc:sldMk cId="2852486199" sldId="470"/>
            <ac:spMk id="3" creationId="{FFB4080A-A6CB-D688-BD08-2D3DEDC7D4C4}"/>
          </ac:spMkLst>
        </pc:spChg>
        <pc:spChg chg="add mod">
          <ac:chgData name="Hashir Owais" userId="S::hos384@uregina.ca::b5e80e35-f9aa-4856-9f27-98db0c6b4b8e" providerId="AD" clId="Web-{B594D0D7-93AF-1501-7AA9-AD0C4206010B}" dt="2024-11-26T02:37:55.980" v="267" actId="20577"/>
          <ac:spMkLst>
            <pc:docMk/>
            <pc:sldMk cId="2852486199" sldId="470"/>
            <ac:spMk id="4" creationId="{232F543B-A41C-0498-8D46-9DFC7A3DB609}"/>
          </ac:spMkLst>
        </pc:spChg>
        <pc:picChg chg="add mod">
          <ac:chgData name="Hashir Owais" userId="S::hos384@uregina.ca::b5e80e35-f9aa-4856-9f27-98db0c6b4b8e" providerId="AD" clId="Web-{B594D0D7-93AF-1501-7AA9-AD0C4206010B}" dt="2024-11-26T02:39:26.668" v="271" actId="1076"/>
          <ac:picMkLst>
            <pc:docMk/>
            <pc:sldMk cId="2852486199" sldId="470"/>
            <ac:picMk id="5" creationId="{77DEC0FD-6061-C06D-ACAC-937F4429BE71}"/>
          </ac:picMkLst>
        </pc:picChg>
        <pc:picChg chg="add mod">
          <ac:chgData name="Hashir Owais" userId="S::hos384@uregina.ca::b5e80e35-f9aa-4856-9f27-98db0c6b4b8e" providerId="AD" clId="Web-{B594D0D7-93AF-1501-7AA9-AD0C4206010B}" dt="2024-11-26T02:42:03.278" v="289" actId="1076"/>
          <ac:picMkLst>
            <pc:docMk/>
            <pc:sldMk cId="2852486199" sldId="470"/>
            <ac:picMk id="6" creationId="{D346A0F1-3BCB-C2EA-41C6-CE3B8998C44F}"/>
          </ac:picMkLst>
        </pc:picChg>
        <pc:picChg chg="add mod">
          <ac:chgData name="Hashir Owais" userId="S::hos384@uregina.ca::b5e80e35-f9aa-4856-9f27-98db0c6b4b8e" providerId="AD" clId="Web-{B594D0D7-93AF-1501-7AA9-AD0C4206010B}" dt="2024-11-26T02:41:59.544" v="287" actId="1076"/>
          <ac:picMkLst>
            <pc:docMk/>
            <pc:sldMk cId="2852486199" sldId="470"/>
            <ac:picMk id="7" creationId="{7E9832E8-A9C3-D5F2-14C4-D9853DA94EFB}"/>
          </ac:picMkLst>
        </pc:picChg>
      </pc:sldChg>
      <pc:sldChg chg="delSp modSp add del replId">
        <pc:chgData name="Hashir Owais" userId="S::hos384@uregina.ca::b5e80e35-f9aa-4856-9f27-98db0c6b4b8e" providerId="AD" clId="Web-{B594D0D7-93AF-1501-7AA9-AD0C4206010B}" dt="2024-11-26T06:10:12.707" v="425"/>
        <pc:sldMkLst>
          <pc:docMk/>
          <pc:sldMk cId="2505520920" sldId="471"/>
        </pc:sldMkLst>
        <pc:spChg chg="mod">
          <ac:chgData name="Hashir Owais" userId="S::hos384@uregina.ca::b5e80e35-f9aa-4856-9f27-98db0c6b4b8e" providerId="AD" clId="Web-{B594D0D7-93AF-1501-7AA9-AD0C4206010B}" dt="2024-11-26T02:09:08.028" v="97" actId="20577"/>
          <ac:spMkLst>
            <pc:docMk/>
            <pc:sldMk cId="2505520920" sldId="471"/>
            <ac:spMk id="3" creationId="{FFB4080A-A6CB-D688-BD08-2D3DEDC7D4C4}"/>
          </ac:spMkLst>
        </pc:spChg>
        <pc:spChg chg="del mod">
          <ac:chgData name="Hashir Owais" userId="S::hos384@uregina.ca::b5e80e35-f9aa-4856-9f27-98db0c6b4b8e" providerId="AD" clId="Web-{B594D0D7-93AF-1501-7AA9-AD0C4206010B}" dt="2024-11-26T02:24:53.205" v="136"/>
          <ac:spMkLst>
            <pc:docMk/>
            <pc:sldMk cId="2505520920" sldId="471"/>
            <ac:spMk id="4" creationId="{232F543B-A41C-0498-8D46-9DFC7A3DB609}"/>
          </ac:spMkLst>
        </pc:spChg>
      </pc:sldChg>
      <pc:sldChg chg="add del replId">
        <pc:chgData name="Hashir Owais" userId="S::hos384@uregina.ca::b5e80e35-f9aa-4856-9f27-98db0c6b4b8e" providerId="AD" clId="Web-{B594D0D7-93AF-1501-7AA9-AD0C4206010B}" dt="2024-11-26T02:10:52.388" v="127"/>
        <pc:sldMkLst>
          <pc:docMk/>
          <pc:sldMk cId="635288380" sldId="472"/>
        </pc:sldMkLst>
      </pc:sldChg>
      <pc:sldChg chg="new del">
        <pc:chgData name="Hashir Owais" userId="S::hos384@uregina.ca::b5e80e35-f9aa-4856-9f27-98db0c6b4b8e" providerId="AD" clId="Web-{B594D0D7-93AF-1501-7AA9-AD0C4206010B}" dt="2024-11-26T02:10:47.810" v="126"/>
        <pc:sldMkLst>
          <pc:docMk/>
          <pc:sldMk cId="2333738641" sldId="473"/>
        </pc:sldMkLst>
      </pc:sldChg>
      <pc:sldChg chg="delSp modSp new">
        <pc:chgData name="Hashir Owais" userId="S::hos384@uregina.ca::b5e80e35-f9aa-4856-9f27-98db0c6b4b8e" providerId="AD" clId="Web-{B594D0D7-93AF-1501-7AA9-AD0C4206010B}" dt="2024-11-26T02:10:31.731" v="125" actId="20577"/>
        <pc:sldMkLst>
          <pc:docMk/>
          <pc:sldMk cId="1530510268" sldId="474"/>
        </pc:sldMkLst>
        <pc:spChg chg="mod">
          <ac:chgData name="Hashir Owais" userId="S::hos384@uregina.ca::b5e80e35-f9aa-4856-9f27-98db0c6b4b8e" providerId="AD" clId="Web-{B594D0D7-93AF-1501-7AA9-AD0C4206010B}" dt="2024-11-26T02:10:19.231" v="118" actId="20577"/>
          <ac:spMkLst>
            <pc:docMk/>
            <pc:sldMk cId="1530510268" sldId="474"/>
            <ac:spMk id="2" creationId="{B62DAF2D-4495-A48B-16BA-696A1DA6527C}"/>
          </ac:spMkLst>
        </pc:spChg>
        <pc:spChg chg="mod">
          <ac:chgData name="Hashir Owais" userId="S::hos384@uregina.ca::b5e80e35-f9aa-4856-9f27-98db0c6b4b8e" providerId="AD" clId="Web-{B594D0D7-93AF-1501-7AA9-AD0C4206010B}" dt="2024-11-26T02:10:31.731" v="125" actId="20577"/>
          <ac:spMkLst>
            <pc:docMk/>
            <pc:sldMk cId="1530510268" sldId="474"/>
            <ac:spMk id="3" creationId="{8186153C-4E5D-9D6E-FD2A-8E1172FEFD94}"/>
          </ac:spMkLst>
        </pc:spChg>
        <pc:spChg chg="del">
          <ac:chgData name="Hashir Owais" userId="S::hos384@uregina.ca::b5e80e35-f9aa-4856-9f27-98db0c6b4b8e" providerId="AD" clId="Web-{B594D0D7-93AF-1501-7AA9-AD0C4206010B}" dt="2024-11-26T02:10:10.403" v="101"/>
          <ac:spMkLst>
            <pc:docMk/>
            <pc:sldMk cId="1530510268" sldId="474"/>
            <ac:spMk id="4" creationId="{67D321AC-94CA-47FD-1669-E7C1DECF73F2}"/>
          </ac:spMkLst>
        </pc:spChg>
      </pc:sldChg>
      <pc:sldChg chg="addSp modSp add ord replId">
        <pc:chgData name="Hashir Owais" userId="S::hos384@uregina.ca::b5e80e35-f9aa-4856-9f27-98db0c6b4b8e" providerId="AD" clId="Web-{B594D0D7-93AF-1501-7AA9-AD0C4206010B}" dt="2024-11-26T02:29:28.378" v="203" actId="1076"/>
        <pc:sldMkLst>
          <pc:docMk/>
          <pc:sldMk cId="3751347852" sldId="475"/>
        </pc:sldMkLst>
        <pc:spChg chg="mod">
          <ac:chgData name="Hashir Owais" userId="S::hos384@uregina.ca::b5e80e35-f9aa-4856-9f27-98db0c6b4b8e" providerId="AD" clId="Web-{B594D0D7-93AF-1501-7AA9-AD0C4206010B}" dt="2024-11-26T02:25:46.002" v="155" actId="1076"/>
          <ac:spMkLst>
            <pc:docMk/>
            <pc:sldMk cId="3751347852" sldId="475"/>
            <ac:spMk id="4" creationId="{232F543B-A41C-0498-8D46-9DFC7A3DB609}"/>
          </ac:spMkLst>
        </pc:spChg>
        <pc:picChg chg="add mod">
          <ac:chgData name="Hashir Owais" userId="S::hos384@uregina.ca::b5e80e35-f9aa-4856-9f27-98db0c6b4b8e" providerId="AD" clId="Web-{B594D0D7-93AF-1501-7AA9-AD0C4206010B}" dt="2024-11-26T02:29:28.378" v="203" actId="1076"/>
          <ac:picMkLst>
            <pc:docMk/>
            <pc:sldMk cId="3751347852" sldId="475"/>
            <ac:picMk id="2" creationId="{BB4883B7-068A-F319-56E8-F5A5EA7A2410}"/>
          </ac:picMkLst>
        </pc:picChg>
      </pc:sldChg>
      <pc:sldChg chg="addSp delSp modSp add ord replId">
        <pc:chgData name="Hashir Owais" userId="S::hos384@uregina.ca::b5e80e35-f9aa-4856-9f27-98db0c6b4b8e" providerId="AD" clId="Web-{B594D0D7-93AF-1501-7AA9-AD0C4206010B}" dt="2024-11-26T06:11:37.723" v="450" actId="20577"/>
        <pc:sldMkLst>
          <pc:docMk/>
          <pc:sldMk cId="2944351281" sldId="476"/>
        </pc:sldMkLst>
        <pc:spChg chg="mod">
          <ac:chgData name="Hashir Owais" userId="S::hos384@uregina.ca::b5e80e35-f9aa-4856-9f27-98db0c6b4b8e" providerId="AD" clId="Web-{B594D0D7-93AF-1501-7AA9-AD0C4206010B}" dt="2024-11-26T06:11:37.723" v="450" actId="20577"/>
          <ac:spMkLst>
            <pc:docMk/>
            <pc:sldMk cId="2944351281" sldId="476"/>
            <ac:spMk id="4" creationId="{232F543B-A41C-0498-8D46-9DFC7A3DB609}"/>
          </ac:spMkLst>
        </pc:spChg>
        <pc:spChg chg="del mod">
          <ac:chgData name="Hashir Owais" userId="S::hos384@uregina.ca::b5e80e35-f9aa-4856-9f27-98db0c6b4b8e" providerId="AD" clId="Web-{B594D0D7-93AF-1501-7AA9-AD0C4206010B}" dt="2024-11-26T02:25:29.752" v="149"/>
          <ac:spMkLst>
            <pc:docMk/>
            <pc:sldMk cId="2944351281" sldId="476"/>
            <ac:spMk id="19" creationId="{0BF0A91F-A47F-14DF-D7A0-2910C289322F}"/>
          </ac:spMkLst>
        </pc:spChg>
        <pc:picChg chg="add mod">
          <ac:chgData name="Hashir Owais" userId="S::hos384@uregina.ca::b5e80e35-f9aa-4856-9f27-98db0c6b4b8e" providerId="AD" clId="Web-{B594D0D7-93AF-1501-7AA9-AD0C4206010B}" dt="2024-11-26T02:35:41.698" v="232" actId="14100"/>
          <ac:picMkLst>
            <pc:docMk/>
            <pc:sldMk cId="2944351281" sldId="476"/>
            <ac:picMk id="2" creationId="{5F850E22-4C1F-C477-E1CF-58A4981A784E}"/>
          </ac:picMkLst>
        </pc:picChg>
      </pc:sldChg>
      <pc:sldChg chg="addSp delSp modSp">
        <pc:chgData name="Hashir Owais" userId="S::hos384@uregina.ca::b5e80e35-f9aa-4856-9f27-98db0c6b4b8e" providerId="AD" clId="Web-{B594D0D7-93AF-1501-7AA9-AD0C4206010B}" dt="2024-11-26T06:12:28.992" v="491" actId="20577"/>
        <pc:sldMkLst>
          <pc:docMk/>
          <pc:sldMk cId="3395273514" sldId="477"/>
        </pc:sldMkLst>
        <pc:spChg chg="add del mod">
          <ac:chgData name="Hashir Owais" userId="S::hos384@uregina.ca::b5e80e35-f9aa-4856-9f27-98db0c6b4b8e" providerId="AD" clId="Web-{B594D0D7-93AF-1501-7AA9-AD0C4206010B}" dt="2024-11-26T06:12:22.898" v="471"/>
          <ac:spMkLst>
            <pc:docMk/>
            <pc:sldMk cId="3395273514" sldId="477"/>
            <ac:spMk id="2" creationId="{9019876C-8818-11C7-1E3B-17D2D454D7F1}"/>
          </ac:spMkLst>
        </pc:spChg>
        <pc:spChg chg="mod">
          <ac:chgData name="Hashir Owais" userId="S::hos384@uregina.ca::b5e80e35-f9aa-4856-9f27-98db0c6b4b8e" providerId="AD" clId="Web-{B594D0D7-93AF-1501-7AA9-AD0C4206010B}" dt="2024-11-26T06:12:28.992" v="491" actId="20577"/>
          <ac:spMkLst>
            <pc:docMk/>
            <pc:sldMk cId="3395273514" sldId="477"/>
            <ac:spMk id="19" creationId="{0BF0A91F-A47F-14DF-D7A0-2910C289322F}"/>
          </ac:spMkLst>
        </pc:spChg>
      </pc:sldChg>
      <pc:sldChg chg="delSp modSp add replId">
        <pc:chgData name="Hashir Owais" userId="S::hos384@uregina.ca::b5e80e35-f9aa-4856-9f27-98db0c6b4b8e" providerId="AD" clId="Web-{B594D0D7-93AF-1501-7AA9-AD0C4206010B}" dt="2024-11-26T06:10:58.520" v="448" actId="1076"/>
        <pc:sldMkLst>
          <pc:docMk/>
          <pc:sldMk cId="458885298" sldId="478"/>
        </pc:sldMkLst>
        <pc:spChg chg="mod">
          <ac:chgData name="Hashir Owais" userId="S::hos384@uregina.ca::b5e80e35-f9aa-4856-9f27-98db0c6b4b8e" providerId="AD" clId="Web-{B594D0D7-93AF-1501-7AA9-AD0C4206010B}" dt="2024-11-26T06:04:48.864" v="296" actId="20577"/>
          <ac:spMkLst>
            <pc:docMk/>
            <pc:sldMk cId="458885298" sldId="478"/>
            <ac:spMk id="3" creationId="{FFB4080A-A6CB-D688-BD08-2D3DEDC7D4C4}"/>
          </ac:spMkLst>
        </pc:spChg>
        <pc:spChg chg="mod">
          <ac:chgData name="Hashir Owais" userId="S::hos384@uregina.ca::b5e80e35-f9aa-4856-9f27-98db0c6b4b8e" providerId="AD" clId="Web-{B594D0D7-93AF-1501-7AA9-AD0C4206010B}" dt="2024-11-26T06:10:58.520" v="448" actId="1076"/>
          <ac:spMkLst>
            <pc:docMk/>
            <pc:sldMk cId="458885298" sldId="478"/>
            <ac:spMk id="4" creationId="{232F543B-A41C-0498-8D46-9DFC7A3DB609}"/>
          </ac:spMkLst>
        </pc:spChg>
        <pc:picChg chg="del">
          <ac:chgData name="Hashir Owais" userId="S::hos384@uregina.ca::b5e80e35-f9aa-4856-9f27-98db0c6b4b8e" providerId="AD" clId="Web-{B594D0D7-93AF-1501-7AA9-AD0C4206010B}" dt="2024-11-26T06:04:50.301" v="297"/>
          <ac:picMkLst>
            <pc:docMk/>
            <pc:sldMk cId="458885298" sldId="478"/>
            <ac:picMk id="5" creationId="{77DEC0FD-6061-C06D-ACAC-937F4429BE71}"/>
          </ac:picMkLst>
        </pc:picChg>
        <pc:picChg chg="del">
          <ac:chgData name="Hashir Owais" userId="S::hos384@uregina.ca::b5e80e35-f9aa-4856-9f27-98db0c6b4b8e" providerId="AD" clId="Web-{B594D0D7-93AF-1501-7AA9-AD0C4206010B}" dt="2024-11-26T06:04:51.005" v="298"/>
          <ac:picMkLst>
            <pc:docMk/>
            <pc:sldMk cId="458885298" sldId="478"/>
            <ac:picMk id="6" creationId="{D346A0F1-3BCB-C2EA-41C6-CE3B8998C44F}"/>
          </ac:picMkLst>
        </pc:picChg>
        <pc:picChg chg="del">
          <ac:chgData name="Hashir Owais" userId="S::hos384@uregina.ca::b5e80e35-f9aa-4856-9f27-98db0c6b4b8e" providerId="AD" clId="Web-{B594D0D7-93AF-1501-7AA9-AD0C4206010B}" dt="2024-11-26T06:04:52.130" v="299"/>
          <ac:picMkLst>
            <pc:docMk/>
            <pc:sldMk cId="458885298" sldId="478"/>
            <ac:picMk id="7" creationId="{7E9832E8-A9C3-D5F2-14C4-D9853DA94EFB}"/>
          </ac:picMkLst>
        </pc:picChg>
      </pc:sldChg>
    </pc:docChg>
  </pc:docChgLst>
  <pc:docChgLst>
    <pc:chgData name="Hashir Owais" userId="S::hos384@uregina.ca::b5e80e35-f9aa-4856-9f27-98db0c6b4b8e" providerId="AD" clId="Web-{DDD403E1-960B-BA4F-197D-48A649F8F531}"/>
    <pc:docChg chg="modSld">
      <pc:chgData name="Hashir Owais" userId="S::hos384@uregina.ca::b5e80e35-f9aa-4856-9f27-98db0c6b4b8e" providerId="AD" clId="Web-{DDD403E1-960B-BA4F-197D-48A649F8F531}" dt="2024-11-26T17:08:09.900" v="3"/>
      <pc:docMkLst>
        <pc:docMk/>
      </pc:docMkLst>
      <pc:sldChg chg="addSp delSp modSp">
        <pc:chgData name="Hashir Owais" userId="S::hos384@uregina.ca::b5e80e35-f9aa-4856-9f27-98db0c6b4b8e" providerId="AD" clId="Web-{DDD403E1-960B-BA4F-197D-48A649F8F531}" dt="2024-11-26T17:08:09.900" v="3"/>
        <pc:sldMkLst>
          <pc:docMk/>
          <pc:sldMk cId="3751347852" sldId="475"/>
        </pc:sldMkLst>
        <pc:spChg chg="add del mod">
          <ac:chgData name="Hashir Owais" userId="S::hos384@uregina.ca::b5e80e35-f9aa-4856-9f27-98db0c6b4b8e" providerId="AD" clId="Web-{DDD403E1-960B-BA4F-197D-48A649F8F531}" dt="2024-11-26T17:08:09.900" v="3"/>
          <ac:spMkLst>
            <pc:docMk/>
            <pc:sldMk cId="3751347852" sldId="475"/>
            <ac:spMk id="19" creationId="{0BF0A91F-A47F-14DF-D7A0-2910C289322F}"/>
          </ac:spMkLst>
        </pc:spChg>
      </pc:sldChg>
    </pc:docChg>
  </pc:docChgLst>
  <pc:docChgLst>
    <pc:chgData name="Simranjit Gahra" userId="S::ssg787@uregina.ca::c298c466-f1a6-45c8-89c2-1bf075e687f0" providerId="AD" clId="Web-{C00D1922-6F91-1BD4-C5E0-571662227135}"/>
    <pc:docChg chg="modSld">
      <pc:chgData name="Simranjit Gahra" userId="S::ssg787@uregina.ca::c298c466-f1a6-45c8-89c2-1bf075e687f0" providerId="AD" clId="Web-{C00D1922-6F91-1BD4-C5E0-571662227135}" dt="2024-11-26T17:14:15.698" v="15"/>
      <pc:docMkLst>
        <pc:docMk/>
      </pc:docMkLst>
      <pc:sldChg chg="modSp">
        <pc:chgData name="Simranjit Gahra" userId="S::ssg787@uregina.ca::c298c466-f1a6-45c8-89c2-1bf075e687f0" providerId="AD" clId="Web-{C00D1922-6F91-1BD4-C5E0-571662227135}" dt="2024-11-26T16:57:17.175" v="3" actId="20577"/>
        <pc:sldMkLst>
          <pc:docMk/>
          <pc:sldMk cId="2389738475" sldId="264"/>
        </pc:sldMkLst>
        <pc:spChg chg="mod">
          <ac:chgData name="Simranjit Gahra" userId="S::ssg787@uregina.ca::c298c466-f1a6-45c8-89c2-1bf075e687f0" providerId="AD" clId="Web-{C00D1922-6F91-1BD4-C5E0-571662227135}" dt="2024-11-26T16:57:17.175" v="3" actId="20577"/>
          <ac:spMkLst>
            <pc:docMk/>
            <pc:sldMk cId="2389738475" sldId="264"/>
            <ac:spMk id="3" creationId="{B2D45DDC-E456-C634-CC16-D6A4E88E2DE7}"/>
          </ac:spMkLst>
        </pc:spChg>
      </pc:sldChg>
      <pc:sldChg chg="modSp">
        <pc:chgData name="Simranjit Gahra" userId="S::ssg787@uregina.ca::c298c466-f1a6-45c8-89c2-1bf075e687f0" providerId="AD" clId="Web-{C00D1922-6F91-1BD4-C5E0-571662227135}" dt="2024-11-26T17:10:36.440" v="11" actId="20577"/>
        <pc:sldMkLst>
          <pc:docMk/>
          <pc:sldMk cId="100100950" sldId="468"/>
        </pc:sldMkLst>
        <pc:spChg chg="mod">
          <ac:chgData name="Simranjit Gahra" userId="S::ssg787@uregina.ca::c298c466-f1a6-45c8-89c2-1bf075e687f0" providerId="AD" clId="Web-{C00D1922-6F91-1BD4-C5E0-571662227135}" dt="2024-11-26T17:10:36.440" v="11" actId="20577"/>
          <ac:spMkLst>
            <pc:docMk/>
            <pc:sldMk cId="100100950" sldId="468"/>
            <ac:spMk id="19" creationId="{0BF0A91F-A47F-14DF-D7A0-2910C289322F}"/>
          </ac:spMkLst>
        </pc:spChg>
      </pc:sldChg>
      <pc:sldChg chg="modSp">
        <pc:chgData name="Simranjit Gahra" userId="S::ssg787@uregina.ca::c298c466-f1a6-45c8-89c2-1bf075e687f0" providerId="AD" clId="Web-{C00D1922-6F91-1BD4-C5E0-571662227135}" dt="2024-11-26T17:14:15.698" v="15"/>
        <pc:sldMkLst>
          <pc:docMk/>
          <pc:sldMk cId="2307094515" sldId="479"/>
        </pc:sldMkLst>
        <pc:graphicFrameChg chg="mod modGraphic">
          <ac:chgData name="Simranjit Gahra" userId="S::ssg787@uregina.ca::c298c466-f1a6-45c8-89c2-1bf075e687f0" providerId="AD" clId="Web-{C00D1922-6F91-1BD4-C5E0-571662227135}" dt="2024-11-26T17:14:15.698" v="15"/>
          <ac:graphicFrameMkLst>
            <pc:docMk/>
            <pc:sldMk cId="2307094515" sldId="479"/>
            <ac:graphicFrameMk id="4" creationId="{A2319EEF-7B47-C71E-1A22-81E887DDBA12}"/>
          </ac:graphicFrameMkLst>
        </pc:graphicFrameChg>
      </pc:sldChg>
      <pc:sldChg chg="modSp">
        <pc:chgData name="Simranjit Gahra" userId="S::ssg787@uregina.ca::c298c466-f1a6-45c8-89c2-1bf075e687f0" providerId="AD" clId="Web-{C00D1922-6F91-1BD4-C5E0-571662227135}" dt="2024-11-26T16:58:34.896" v="8" actId="20577"/>
        <pc:sldMkLst>
          <pc:docMk/>
          <pc:sldMk cId="671173100" sldId="481"/>
        </pc:sldMkLst>
        <pc:spChg chg="mod">
          <ac:chgData name="Simranjit Gahra" userId="S::ssg787@uregina.ca::c298c466-f1a6-45c8-89c2-1bf075e687f0" providerId="AD" clId="Web-{C00D1922-6F91-1BD4-C5E0-571662227135}" dt="2024-11-26T16:58:34.896" v="8" actId="20577"/>
          <ac:spMkLst>
            <pc:docMk/>
            <pc:sldMk cId="671173100" sldId="481"/>
            <ac:spMk id="19" creationId="{0BF0A91F-A47F-14DF-D7A0-2910C289322F}"/>
          </ac:spMkLst>
        </pc:spChg>
      </pc:sldChg>
    </pc:docChg>
  </pc:docChgLst>
  <pc:docChgLst>
    <pc:chgData name="Simranjit Gahra" userId="S::ssg787@uregina.ca::c298c466-f1a6-45c8-89c2-1bf075e687f0" providerId="AD" clId="Web-{09414785-2F32-2E95-1F2E-5EA30A60267E}"/>
    <pc:docChg chg="modSld">
      <pc:chgData name="Simranjit Gahra" userId="S::ssg787@uregina.ca::c298c466-f1a6-45c8-89c2-1bf075e687f0" providerId="AD" clId="Web-{09414785-2F32-2E95-1F2E-5EA30A60267E}" dt="2024-11-26T05:26:32.018" v="69" actId="20577"/>
      <pc:docMkLst>
        <pc:docMk/>
      </pc:docMkLst>
      <pc:sldChg chg="addSp delSp modSp">
        <pc:chgData name="Simranjit Gahra" userId="S::ssg787@uregina.ca::c298c466-f1a6-45c8-89c2-1bf075e687f0" providerId="AD" clId="Web-{09414785-2F32-2E95-1F2E-5EA30A60267E}" dt="2024-11-26T05:17:58.548" v="66" actId="20577"/>
        <pc:sldMkLst>
          <pc:docMk/>
          <pc:sldMk cId="2389738475" sldId="264"/>
        </pc:sldMkLst>
        <pc:spChg chg="mod">
          <ac:chgData name="Simranjit Gahra" userId="S::ssg787@uregina.ca::c298c466-f1a6-45c8-89c2-1bf075e687f0" providerId="AD" clId="Web-{09414785-2F32-2E95-1F2E-5EA30A60267E}" dt="2024-11-26T05:17:01.421" v="37" actId="20577"/>
          <ac:spMkLst>
            <pc:docMk/>
            <pc:sldMk cId="2389738475" sldId="264"/>
            <ac:spMk id="3" creationId="{B2D45DDC-E456-C634-CC16-D6A4E88E2DE7}"/>
          </ac:spMkLst>
        </pc:spChg>
        <pc:spChg chg="add del mod">
          <ac:chgData name="Simranjit Gahra" userId="S::ssg787@uregina.ca::c298c466-f1a6-45c8-89c2-1bf075e687f0" providerId="AD" clId="Web-{09414785-2F32-2E95-1F2E-5EA30A60267E}" dt="2024-11-26T05:17:58.548" v="66" actId="20577"/>
          <ac:spMkLst>
            <pc:docMk/>
            <pc:sldMk cId="2389738475" sldId="264"/>
            <ac:spMk id="4" creationId="{14737353-3083-5B65-8EA6-A0B4B9E17B21}"/>
          </ac:spMkLst>
        </pc:spChg>
        <pc:spChg chg="add del mod">
          <ac:chgData name="Simranjit Gahra" userId="S::ssg787@uregina.ca::c298c466-f1a6-45c8-89c2-1bf075e687f0" providerId="AD" clId="Web-{09414785-2F32-2E95-1F2E-5EA30A60267E}" dt="2024-11-26T05:16:55.265" v="13"/>
          <ac:spMkLst>
            <pc:docMk/>
            <pc:sldMk cId="2389738475" sldId="264"/>
            <ac:spMk id="7" creationId="{740D31CA-6470-6E2C-0EAA-A0999D23ADF8}"/>
          </ac:spMkLst>
        </pc:spChg>
      </pc:sldChg>
      <pc:sldChg chg="modSp">
        <pc:chgData name="Simranjit Gahra" userId="S::ssg787@uregina.ca::c298c466-f1a6-45c8-89c2-1bf075e687f0" providerId="AD" clId="Web-{09414785-2F32-2E95-1F2E-5EA30A60267E}" dt="2024-11-26T05:26:32.018" v="69" actId="20577"/>
        <pc:sldMkLst>
          <pc:docMk/>
          <pc:sldMk cId="778958909" sldId="467"/>
        </pc:sldMkLst>
        <pc:spChg chg="mod">
          <ac:chgData name="Simranjit Gahra" userId="S::ssg787@uregina.ca::c298c466-f1a6-45c8-89c2-1bf075e687f0" providerId="AD" clId="Web-{09414785-2F32-2E95-1F2E-5EA30A60267E}" dt="2024-11-26T05:26:32.018" v="69" actId="20577"/>
          <ac:spMkLst>
            <pc:docMk/>
            <pc:sldMk cId="778958909" sldId="467"/>
            <ac:spMk id="19" creationId="{0BF0A91F-A47F-14DF-D7A0-2910C289322F}"/>
          </ac:spMkLst>
        </pc:spChg>
      </pc:sldChg>
    </pc:docChg>
  </pc:docChgLst>
  <pc:docChgLst>
    <pc:chgData name="Nathan Okoh" userId="S::noo368@uregina.ca::bfd24649-7d06-4f58-ab61-e2a4320ec9c5" providerId="AD" clId="Web-{BE01C621-0A2E-A5B0-5AA6-0606FCE5F251}"/>
    <pc:docChg chg="modSld">
      <pc:chgData name="Nathan Okoh" userId="S::noo368@uregina.ca::bfd24649-7d06-4f58-ab61-e2a4320ec9c5" providerId="AD" clId="Web-{BE01C621-0A2E-A5B0-5AA6-0606FCE5F251}" dt="2024-11-26T18:16:59.160" v="43" actId="20577"/>
      <pc:docMkLst>
        <pc:docMk/>
      </pc:docMkLst>
      <pc:sldChg chg="modSp modCm">
        <pc:chgData name="Nathan Okoh" userId="S::noo368@uregina.ca::bfd24649-7d06-4f58-ab61-e2a4320ec9c5" providerId="AD" clId="Web-{BE01C621-0A2E-A5B0-5AA6-0606FCE5F251}" dt="2024-11-26T16:24:20.251" v="19" actId="20577"/>
        <pc:sldMkLst>
          <pc:docMk/>
          <pc:sldMk cId="2486635905" sldId="466"/>
        </pc:sldMkLst>
        <pc:spChg chg="mod">
          <ac:chgData name="Nathan Okoh" userId="S::noo368@uregina.ca::bfd24649-7d06-4f58-ab61-e2a4320ec9c5" providerId="AD" clId="Web-{BE01C621-0A2E-A5B0-5AA6-0606FCE5F251}" dt="2024-11-26T16:24:20.251" v="19" actId="20577"/>
          <ac:spMkLst>
            <pc:docMk/>
            <pc:sldMk cId="2486635905" sldId="466"/>
            <ac:spMk id="19" creationId="{0BF0A91F-A47F-14DF-D7A0-2910C289322F}"/>
          </ac:spMkLst>
        </pc:spChg>
        <pc:extLst>
          <p:ext xmlns:p="http://schemas.openxmlformats.org/presentationml/2006/main" uri="{D6D511B9-2390-475A-947B-AFAB55BFBCF1}">
            <pc226:cmChg xmlns:pc226="http://schemas.microsoft.com/office/powerpoint/2022/06/main/command" chg="mod">
              <pc226:chgData name="Nathan Okoh" userId="S::noo368@uregina.ca::bfd24649-7d06-4f58-ab61-e2a4320ec9c5" providerId="AD" clId="Web-{BE01C621-0A2E-A5B0-5AA6-0606FCE5F251}" dt="2024-11-26T16:24:17.282" v="18" actId="20577"/>
              <pc2:cmMkLst xmlns:pc2="http://schemas.microsoft.com/office/powerpoint/2019/9/main/command">
                <pc:docMk/>
                <pc:sldMk cId="2486635905" sldId="466"/>
                <pc2:cmMk id="{21A027A9-9F0B-43CA-A9F1-5B61D998C3A8}"/>
              </pc2:cmMkLst>
            </pc226:cmChg>
          </p:ext>
        </pc:extLst>
      </pc:sldChg>
      <pc:sldChg chg="modSp">
        <pc:chgData name="Nathan Okoh" userId="S::noo368@uregina.ca::bfd24649-7d06-4f58-ab61-e2a4320ec9c5" providerId="AD" clId="Web-{BE01C621-0A2E-A5B0-5AA6-0606FCE5F251}" dt="2024-11-26T18:16:59.160" v="43" actId="20577"/>
        <pc:sldMkLst>
          <pc:docMk/>
          <pc:sldMk cId="3395273514" sldId="477"/>
        </pc:sldMkLst>
        <pc:spChg chg="mod">
          <ac:chgData name="Nathan Okoh" userId="S::noo368@uregina.ca::bfd24649-7d06-4f58-ab61-e2a4320ec9c5" providerId="AD" clId="Web-{BE01C621-0A2E-A5B0-5AA6-0606FCE5F251}" dt="2024-11-26T18:16:59.160" v="43" actId="20577"/>
          <ac:spMkLst>
            <pc:docMk/>
            <pc:sldMk cId="3395273514" sldId="477"/>
            <ac:spMk id="19" creationId="{0BF0A91F-A47F-14DF-D7A0-2910C289322F}"/>
          </ac:spMkLst>
        </pc:spChg>
      </pc:sldChg>
      <pc:sldChg chg="modSp">
        <pc:chgData name="Nathan Okoh" userId="S::noo368@uregina.ca::bfd24649-7d06-4f58-ab61-e2a4320ec9c5" providerId="AD" clId="Web-{BE01C621-0A2E-A5B0-5AA6-0606FCE5F251}" dt="2024-11-26T18:04:26.331" v="39"/>
        <pc:sldMkLst>
          <pc:docMk/>
          <pc:sldMk cId="2307094515" sldId="479"/>
        </pc:sldMkLst>
        <pc:graphicFrameChg chg="mod modGraphic">
          <ac:chgData name="Nathan Okoh" userId="S::noo368@uregina.ca::bfd24649-7d06-4f58-ab61-e2a4320ec9c5" providerId="AD" clId="Web-{BE01C621-0A2E-A5B0-5AA6-0606FCE5F251}" dt="2024-11-26T18:04:26.331" v="39"/>
          <ac:graphicFrameMkLst>
            <pc:docMk/>
            <pc:sldMk cId="2307094515" sldId="479"/>
            <ac:graphicFrameMk id="4" creationId="{A2319EEF-7B47-C71E-1A22-81E887DDBA12}"/>
          </ac:graphicFrameMkLst>
        </pc:graphicFrameChg>
      </pc:sldChg>
      <pc:sldChg chg="modSp">
        <pc:chgData name="Nathan Okoh" userId="S::noo368@uregina.ca::bfd24649-7d06-4f58-ab61-e2a4320ec9c5" providerId="AD" clId="Web-{BE01C621-0A2E-A5B0-5AA6-0606FCE5F251}" dt="2024-11-26T17:34:11.586" v="23" actId="14100"/>
        <pc:sldMkLst>
          <pc:docMk/>
          <pc:sldMk cId="671173100" sldId="481"/>
        </pc:sldMkLst>
        <pc:spChg chg="mod">
          <ac:chgData name="Nathan Okoh" userId="S::noo368@uregina.ca::bfd24649-7d06-4f58-ab61-e2a4320ec9c5" providerId="AD" clId="Web-{BE01C621-0A2E-A5B0-5AA6-0606FCE5F251}" dt="2024-11-26T17:34:11.586" v="23" actId="14100"/>
          <ac:spMkLst>
            <pc:docMk/>
            <pc:sldMk cId="671173100" sldId="481"/>
            <ac:spMk id="19" creationId="{0BF0A91F-A47F-14DF-D7A0-2910C289322F}"/>
          </ac:spMkLst>
        </pc:spChg>
      </pc:sldChg>
    </pc:docChg>
  </pc:docChgLst>
  <pc:docChgLst>
    <pc:chgData name="Nathan Okoh" userId="S::noo368@uregina.ca::bfd24649-7d06-4f58-ab61-e2a4320ec9c5" providerId="AD" clId="Web-{BBCD848A-F436-922D-7594-7B1E9F315DD9}"/>
    <pc:docChg chg="mod addSld delSld modSld modSection">
      <pc:chgData name="Nathan Okoh" userId="S::noo368@uregina.ca::bfd24649-7d06-4f58-ab61-e2a4320ec9c5" providerId="AD" clId="Web-{BBCD848A-F436-922D-7594-7B1E9F315DD9}" dt="2024-11-26T09:12:55.866" v="1363" actId="20577"/>
      <pc:docMkLst>
        <pc:docMk/>
      </pc:docMkLst>
      <pc:sldChg chg="modSp">
        <pc:chgData name="Nathan Okoh" userId="S::noo368@uregina.ca::bfd24649-7d06-4f58-ab61-e2a4320ec9c5" providerId="AD" clId="Web-{BBCD848A-F436-922D-7594-7B1E9F315DD9}" dt="2024-11-26T08:38:00.041" v="63" actId="14100"/>
        <pc:sldMkLst>
          <pc:docMk/>
          <pc:sldMk cId="2389738475" sldId="264"/>
        </pc:sldMkLst>
        <pc:spChg chg="mod">
          <ac:chgData name="Nathan Okoh" userId="S::noo368@uregina.ca::bfd24649-7d06-4f58-ab61-e2a4320ec9c5" providerId="AD" clId="Web-{BBCD848A-F436-922D-7594-7B1E9F315DD9}" dt="2024-11-26T08:38:00.041" v="63" actId="14100"/>
          <ac:spMkLst>
            <pc:docMk/>
            <pc:sldMk cId="2389738475" sldId="264"/>
            <ac:spMk id="3" creationId="{B2D45DDC-E456-C634-CC16-D6A4E88E2DE7}"/>
          </ac:spMkLst>
        </pc:spChg>
      </pc:sldChg>
      <pc:sldChg chg="modSp del">
        <pc:chgData name="Nathan Okoh" userId="S::noo368@uregina.ca::bfd24649-7d06-4f58-ab61-e2a4320ec9c5" providerId="AD" clId="Web-{BBCD848A-F436-922D-7594-7B1E9F315DD9}" dt="2024-11-26T08:38:19.354" v="68"/>
        <pc:sldMkLst>
          <pc:docMk/>
          <pc:sldMk cId="494398413" sldId="270"/>
        </pc:sldMkLst>
        <pc:spChg chg="mod">
          <ac:chgData name="Nathan Okoh" userId="S::noo368@uregina.ca::bfd24649-7d06-4f58-ab61-e2a4320ec9c5" providerId="AD" clId="Web-{BBCD848A-F436-922D-7594-7B1E9F315DD9}" dt="2024-11-26T08:38:13.744" v="67" actId="20577"/>
          <ac:spMkLst>
            <pc:docMk/>
            <pc:sldMk cId="494398413" sldId="270"/>
            <ac:spMk id="2" creationId="{5934B8BB-DC60-91D9-BB97-CD0ED7A48A66}"/>
          </ac:spMkLst>
        </pc:spChg>
        <pc:spChg chg="mod">
          <ac:chgData name="Nathan Okoh" userId="S::noo368@uregina.ca::bfd24649-7d06-4f58-ab61-e2a4320ec9c5" providerId="AD" clId="Web-{BBCD848A-F436-922D-7594-7B1E9F315DD9}" dt="2024-11-26T08:37:20.354" v="51" actId="20577"/>
          <ac:spMkLst>
            <pc:docMk/>
            <pc:sldMk cId="494398413" sldId="270"/>
            <ac:spMk id="4" creationId="{2A2394EE-5BBD-124F-85BB-E7D08F3F4C29}"/>
          </ac:spMkLst>
        </pc:spChg>
      </pc:sldChg>
      <pc:sldChg chg="addSp delSp modSp modCm">
        <pc:chgData name="Nathan Okoh" userId="S::noo368@uregina.ca::bfd24649-7d06-4f58-ab61-e2a4320ec9c5" providerId="AD" clId="Web-{BBCD848A-F436-922D-7594-7B1E9F315DD9}" dt="2024-11-26T09:12:48.179" v="1356" actId="20577"/>
        <pc:sldMkLst>
          <pc:docMk/>
          <pc:sldMk cId="2955999227" sldId="441"/>
        </pc:sldMkLst>
        <pc:spChg chg="mod">
          <ac:chgData name="Nathan Okoh" userId="S::noo368@uregina.ca::bfd24649-7d06-4f58-ab61-e2a4320ec9c5" providerId="AD" clId="Web-{BBCD848A-F436-922D-7594-7B1E9F315DD9}" dt="2024-11-26T08:55:05.738" v="541" actId="20577"/>
          <ac:spMkLst>
            <pc:docMk/>
            <pc:sldMk cId="2955999227" sldId="441"/>
            <ac:spMk id="3" creationId="{FFB4080A-A6CB-D688-BD08-2D3DEDC7D4C4}"/>
          </ac:spMkLst>
        </pc:spChg>
        <pc:spChg chg="mod">
          <ac:chgData name="Nathan Okoh" userId="S::noo368@uregina.ca::bfd24649-7d06-4f58-ab61-e2a4320ec9c5" providerId="AD" clId="Web-{BBCD848A-F436-922D-7594-7B1E9F315DD9}" dt="2024-11-26T09:12:48.179" v="1356" actId="20577"/>
          <ac:spMkLst>
            <pc:docMk/>
            <pc:sldMk cId="2955999227" sldId="441"/>
            <ac:spMk id="19" creationId="{0BF0A91F-A47F-14DF-D7A0-2910C289322F}"/>
          </ac:spMkLst>
        </pc:spChg>
        <pc:picChg chg="add del mod">
          <ac:chgData name="Nathan Okoh" userId="S::noo368@uregina.ca::bfd24649-7d06-4f58-ab61-e2a4320ec9c5" providerId="AD" clId="Web-{BBCD848A-F436-922D-7594-7B1E9F315DD9}" dt="2024-11-26T09:10:50.897" v="1348" actId="1076"/>
          <ac:picMkLst>
            <pc:docMk/>
            <pc:sldMk cId="2955999227" sldId="441"/>
            <ac:picMk id="2" creationId="{8470DE28-20C0-BC4F-8F66-9D3BC0C5DA89}"/>
          </ac:picMkLst>
        </pc:picChg>
        <pc:extLst>
          <p:ext xmlns:p="http://schemas.openxmlformats.org/presentationml/2006/main" uri="{D6D511B9-2390-475A-947B-AFAB55BFBCF1}">
            <pc226:cmChg xmlns:pc226="http://schemas.microsoft.com/office/powerpoint/2022/06/main/command" chg="mod">
              <pc226:chgData name="Nathan Okoh" userId="S::noo368@uregina.ca::bfd24649-7d06-4f58-ab61-e2a4320ec9c5" providerId="AD" clId="Web-{BBCD848A-F436-922D-7594-7B1E9F315DD9}" dt="2024-11-26T09:12:45.038" v="1354" actId="20577"/>
              <pc2:cmMkLst xmlns:pc2="http://schemas.microsoft.com/office/powerpoint/2019/9/main/command">
                <pc:docMk/>
                <pc:sldMk cId="2955999227" sldId="441"/>
                <pc2:cmMk id="{65AF59D4-ABFB-4E5A-B3EC-8DBA3A974F20}"/>
              </pc2:cmMkLst>
            </pc226:cmChg>
          </p:ext>
        </pc:extLst>
      </pc:sldChg>
      <pc:sldChg chg="modSp">
        <pc:chgData name="Nathan Okoh" userId="S::noo368@uregina.ca::bfd24649-7d06-4f58-ab61-e2a4320ec9c5" providerId="AD" clId="Web-{BBCD848A-F436-922D-7594-7B1E9F315DD9}" dt="2024-11-26T09:12:55.866" v="1363" actId="20577"/>
        <pc:sldMkLst>
          <pc:docMk/>
          <pc:sldMk cId="2486635905" sldId="466"/>
        </pc:sldMkLst>
        <pc:spChg chg="mod">
          <ac:chgData name="Nathan Okoh" userId="S::noo368@uregina.ca::bfd24649-7d06-4f58-ab61-e2a4320ec9c5" providerId="AD" clId="Web-{BBCD848A-F436-922D-7594-7B1E9F315DD9}" dt="2024-11-26T09:12:55.866" v="1363" actId="20577"/>
          <ac:spMkLst>
            <pc:docMk/>
            <pc:sldMk cId="2486635905" sldId="466"/>
            <ac:spMk id="3" creationId="{FFB4080A-A6CB-D688-BD08-2D3DEDC7D4C4}"/>
          </ac:spMkLst>
        </pc:spChg>
        <pc:spChg chg="mod">
          <ac:chgData name="Nathan Okoh" userId="S::noo368@uregina.ca::bfd24649-7d06-4f58-ab61-e2a4320ec9c5" providerId="AD" clId="Web-{BBCD848A-F436-922D-7594-7B1E9F315DD9}" dt="2024-11-26T09:12:35.069" v="1353" actId="20577"/>
          <ac:spMkLst>
            <pc:docMk/>
            <pc:sldMk cId="2486635905" sldId="466"/>
            <ac:spMk id="19" creationId="{0BF0A91F-A47F-14DF-D7A0-2910C289322F}"/>
          </ac:spMkLst>
        </pc:spChg>
      </pc:sldChg>
      <pc:sldChg chg="add replId">
        <pc:chgData name="Nathan Okoh" userId="S::noo368@uregina.ca::bfd24649-7d06-4f58-ab61-e2a4320ec9c5" providerId="AD" clId="Web-{BBCD848A-F436-922D-7594-7B1E9F315DD9}" dt="2024-11-26T08:36:32.213" v="26"/>
        <pc:sldMkLst>
          <pc:docMk/>
          <pc:sldMk cId="2500299954" sldId="483"/>
        </pc:sldMkLst>
      </pc:sldChg>
      <pc:sldChg chg="new del">
        <pc:chgData name="Nathan Okoh" userId="S::noo368@uregina.ca::bfd24649-7d06-4f58-ab61-e2a4320ec9c5" providerId="AD" clId="Web-{BBCD848A-F436-922D-7594-7B1E9F315DD9}" dt="2024-11-26T08:36:26.650" v="25"/>
        <pc:sldMkLst>
          <pc:docMk/>
          <pc:sldMk cId="2895571470" sldId="483"/>
        </pc:sldMkLst>
      </pc:sldChg>
    </pc:docChg>
  </pc:docChgLst>
</pc:chgInfo>
</file>

<file path=ppt/comments/modernComment_1B9_B030F7FB.xml><?xml version="1.0" encoding="utf-8"?>
<p188:cmLst xmlns:a="http://schemas.openxmlformats.org/drawingml/2006/main" xmlns:r="http://schemas.openxmlformats.org/officeDocument/2006/relationships" xmlns:p188="http://schemas.microsoft.com/office/powerpoint/2018/8/main">
  <p188:cm id="{65AF59D4-ABFB-4E5A-B3EC-8DBA3A974F20}" authorId="{AD8E1D73-5CC6-09E6-9EDF-4D6AF3EFA412}" created="2024-11-26T08:50:08.675">
    <ac:txMkLst xmlns:ac="http://schemas.microsoft.com/office/drawing/2013/main/command">
      <pc:docMk xmlns:pc="http://schemas.microsoft.com/office/powerpoint/2013/main/command"/>
      <pc:sldMk xmlns:pc="http://schemas.microsoft.com/office/powerpoint/2013/main/command" cId="2955999227" sldId="441"/>
      <ac:spMk id="19" creationId="{0BF0A91F-A47F-14DF-D7A0-2910C289322F}"/>
      <ac:txMk cp="11" len="210">
        <ac:context len="493" hash="1214635446"/>
      </ac:txMk>
    </ac:txMkLst>
    <p188:pos x="3771515" y="3833090"/>
    <p188:replyLst/>
    <p188:txBody>
      <a:bodyPr/>
      <a:lstStyle/>
      <a:p>
        <a:r>
          <a:rPr lang="en-US"/>
          <a:t>As engineering students we have quite busy lifestyles, which often results in difficulty cooking at home, which then leads to bad nutrition, negative health effects and wasting money.  We came up with this idea as a solution that us and our peers could use to bridge the gap between buying groceries and having a nutrition home cooked meal. This would help students and anyone with a busy schedule save money. cater to dietary restrictions, and overall just make cooking as easy as possible.​</a:t>
        </a:r>
      </a:p>
    </p188:txBody>
  </p188:cm>
</p188:cmLst>
</file>

<file path=ppt/comments/modernComment_1D2_94370D81.xml><?xml version="1.0" encoding="utf-8"?>
<p188:cmLst xmlns:a="http://schemas.openxmlformats.org/drawingml/2006/main" xmlns:r="http://schemas.openxmlformats.org/officeDocument/2006/relationships" xmlns:p188="http://schemas.microsoft.com/office/powerpoint/2018/8/main">
  <p188:cm id="{21A027A9-9F0B-43CA-A9F1-5B61D998C3A8}" authorId="{AD8E1D73-5CC6-09E6-9EDF-4D6AF3EFA412}" created="2024-11-26T16:23:26.267">
    <ac:txMkLst xmlns:ac="http://schemas.microsoft.com/office/drawing/2013/main/command">
      <pc:docMk xmlns:pc="http://schemas.microsoft.com/office/powerpoint/2013/main/command"/>
      <pc:sldMk xmlns:pc="http://schemas.microsoft.com/office/powerpoint/2013/main/command" cId="2486635905" sldId="466"/>
      <ac:spMk id="19" creationId="{0BF0A91F-A47F-14DF-D7A0-2910C289322F}"/>
      <ac:txMk cp="0" len="507">
        <ac:context len="510" hash="3738102043"/>
      </ac:txMk>
    </ac:txMkLst>
    <p188:pos x="5795818" y="3479030"/>
    <p188:txBody>
      <a:bodyPr/>
      <a:lstStyle/>
      <a:p>
        <a:r>
          <a:rPr lang="en-US"/>
          <a:t>The problem we are trying to solve is the challenge busy individuals face in preparing nutritious home-cooked meals due to time constraints and demanding schedules. In Canada, nearly 60% of food produced is wasted annually, with households contributing over 20% of this waste, costing the average Canadian household approximately $1,300 per year (Second Harvest, 2022). Additionally, around 29% of Canadians eat out at least once a day, which often leads to poor nutrition and higher expenses (Statistics Canada, 2021). These issues emphasize the need for solutions that promote healthier eating habits, reduce food waste, and save money.</a:t>
        </a:r>
      </a:p>
    </p188:txBody>
  </p188:cm>
</p188:cmLst>
</file>

<file path=ppt/comments/modernComment_1D3_2E6DF83D.xml><?xml version="1.0" encoding="utf-8"?>
<p188:cmLst xmlns:a="http://schemas.openxmlformats.org/drawingml/2006/main" xmlns:r="http://schemas.openxmlformats.org/officeDocument/2006/relationships" xmlns:p188="http://schemas.microsoft.com/office/powerpoint/2018/8/main">
  <p188:cm id="{00694328-0D52-48A5-AF50-A27DD2CED774}" authorId="{AD8E1D73-5CC6-09E6-9EDF-4D6AF3EFA412}" created="2024-11-26T16:40:13.542">
    <pc:sldMkLst xmlns:pc="http://schemas.microsoft.com/office/powerpoint/2013/main/command">
      <pc:docMk/>
      <pc:sldMk cId="778958909" sldId="467"/>
    </pc:sldMkLst>
    <p188:txBody>
      <a:bodyPr/>
      <a:lstStyle/>
      <a:p>
        <a:r>
          <a:rPr lang="en-US"/>
          <a:t>Our goal is to develop an application that makes cooking both accessible and sustainable by suggesting recipes based on ingredients provided by the user. The app is tailored to meet the needs of young adults and single professionals with busy lifestyles.
MVP functions include:
Personalized User Accounts: Enabling tailored experiences through account creation.
Saved Recipes: Allowing users to save favorite recipes for practicality and convenience.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2024-11-26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4553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12</a:t>
            </a:fld>
            <a:endParaRPr lang="en-CA"/>
          </a:p>
        </p:txBody>
      </p:sp>
    </p:spTree>
    <p:extLst>
      <p:ext uri="{BB962C8B-B14F-4D97-AF65-F5344CB8AC3E}">
        <p14:creationId xmlns:p14="http://schemas.microsoft.com/office/powerpoint/2010/main" val="2389923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389250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259129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16</a:t>
            </a:fld>
            <a:endParaRPr lang="en-CA"/>
          </a:p>
        </p:txBody>
      </p:sp>
    </p:spTree>
    <p:extLst>
      <p:ext uri="{BB962C8B-B14F-4D97-AF65-F5344CB8AC3E}">
        <p14:creationId xmlns:p14="http://schemas.microsoft.com/office/powerpoint/2010/main" val="233478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97560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129750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282387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A1F88A7-2010-4E1A-900C-64B8A1752EB8}" type="slidenum">
              <a:rPr lang="en-CA" smtClean="0"/>
              <a:t>10</a:t>
            </a:fld>
            <a:endParaRPr lang="en-CA"/>
          </a:p>
        </p:txBody>
      </p:sp>
    </p:spTree>
    <p:extLst>
      <p:ext uri="{BB962C8B-B14F-4D97-AF65-F5344CB8AC3E}">
        <p14:creationId xmlns:p14="http://schemas.microsoft.com/office/powerpoint/2010/main" val="1220379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a:solidFill>
                  <a:srgbClr val="FFC529"/>
                </a:solidFill>
                <a:effectLst/>
                <a:latin typeface="Arial" panose="020B0604020202020204" pitchFamily="34" charset="0"/>
              </a:rPr>
              <a:t>TITLE OF POWERPOINT</a:t>
            </a:r>
            <a:br>
              <a:rPr lang="en-CA">
                <a:solidFill>
                  <a:srgbClr val="FFC529"/>
                </a:solidFill>
                <a:effectLst/>
                <a:latin typeface="Arial" panose="020B0604020202020204" pitchFamily="34" charset="0"/>
              </a:rPr>
            </a:br>
            <a:r>
              <a:rPr lang="en-CA">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effectLst/>
                <a:latin typeface="Arial" panose="020B0604020202020204" pitchFamily="34" charset="0"/>
              </a:rPr>
              <a:t>Faculty Name </a:t>
            </a:r>
            <a:br>
              <a:rPr lang="en-CA">
                <a:effectLst/>
                <a:latin typeface="Arial" panose="020B0604020202020204" pitchFamily="34" charset="0"/>
              </a:rPr>
            </a:br>
            <a:r>
              <a:rPr lang="en-CA">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a:latin typeface="Arial" panose="020B0604020202020204" pitchFamily="34" charset="0"/>
              </a:rPr>
              <a:t>Date XX, 20XX</a:t>
            </a:r>
            <a:endParaRPr lang="en-CA">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a:solidFill>
                  <a:srgbClr val="FFC529"/>
                </a:solidFill>
                <a:effectLst/>
                <a:latin typeface="Arial" panose="020B0604020202020204" pitchFamily="34" charset="0"/>
              </a:rPr>
              <a:t>TITLE OF POWERPOINT</a:t>
            </a:r>
            <a:br>
              <a:rPr lang="en-CA">
                <a:solidFill>
                  <a:srgbClr val="FFC529"/>
                </a:solidFill>
                <a:effectLst/>
                <a:latin typeface="Arial" panose="020B0604020202020204" pitchFamily="34" charset="0"/>
              </a:rPr>
            </a:br>
            <a:r>
              <a:rPr lang="en-CA">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effectLst/>
                <a:latin typeface="Arial" panose="020B0604020202020204" pitchFamily="34" charset="0"/>
              </a:rPr>
              <a:t>Faculty Name </a:t>
            </a:r>
            <a:br>
              <a:rPr lang="en-CA">
                <a:effectLst/>
                <a:latin typeface="Arial" panose="020B0604020202020204" pitchFamily="34" charset="0"/>
              </a:rPr>
            </a:br>
            <a:r>
              <a:rPr lang="en-CA">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a:latin typeface="Arial" panose="020B0604020202020204" pitchFamily="34" charset="0"/>
              </a:rPr>
              <a:t>Date XX, 20XX</a:t>
            </a:r>
            <a:endParaRPr lang="en-CA">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a:latin typeface="Arial" panose="020B0604020202020204" pitchFamily="34" charset="0"/>
              </a:rPr>
              <a:t>Date XX, 20XX</a:t>
            </a:r>
            <a:endParaRPr lang="en-CA">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a:effectLst/>
                <a:latin typeface="Arial" panose="020B0604020202020204" pitchFamily="34" charset="0"/>
              </a:rPr>
              <a:t>Faculty Name </a:t>
            </a:r>
            <a:br>
              <a:rPr lang="en-CA">
                <a:effectLst/>
                <a:latin typeface="Arial" panose="020B0604020202020204" pitchFamily="34" charset="0"/>
              </a:rPr>
            </a:br>
            <a:r>
              <a:rPr lang="en-CA">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effectLst/>
                <a:latin typeface="Arial" panose="020B0604020202020204" pitchFamily="34" charset="0"/>
              </a:rPr>
              <a:t>Lorem ipsum dolor sit </a:t>
            </a:r>
            <a:r>
              <a:rPr lang="en-CA" err="1">
                <a:effectLst/>
                <a:latin typeface="Arial" panose="020B0604020202020204" pitchFamily="34" charset="0"/>
              </a:rPr>
              <a:t>amet</a:t>
            </a:r>
            <a:r>
              <a:rPr lang="en-CA">
                <a:effectLst/>
                <a:latin typeface="Arial" panose="020B0604020202020204" pitchFamily="34" charset="0"/>
              </a:rPr>
              <a:t>, </a:t>
            </a:r>
            <a:r>
              <a:rPr lang="en-CA" err="1">
                <a:effectLst/>
                <a:latin typeface="Arial" panose="020B0604020202020204" pitchFamily="34" charset="0"/>
              </a:rPr>
              <a:t>consectetur</a:t>
            </a:r>
            <a:r>
              <a:rPr lang="en-CA">
                <a:effectLst/>
                <a:latin typeface="Arial" panose="020B0604020202020204" pitchFamily="34" charset="0"/>
              </a:rPr>
              <a:t> </a:t>
            </a:r>
            <a:r>
              <a:rPr lang="en-CA" err="1">
                <a:effectLst/>
                <a:latin typeface="Arial" panose="020B0604020202020204" pitchFamily="34" charset="0"/>
              </a:rPr>
              <a:t>adipiscing</a:t>
            </a:r>
            <a:r>
              <a:rPr lang="en-CA">
                <a:effectLst/>
                <a:latin typeface="Arial" panose="020B0604020202020204" pitchFamily="34" charset="0"/>
              </a:rPr>
              <a:t> </a:t>
            </a:r>
            <a:r>
              <a:rPr lang="en-CA" err="1">
                <a:effectLst/>
                <a:latin typeface="Arial" panose="020B0604020202020204" pitchFamily="34" charset="0"/>
              </a:rPr>
              <a:t>elit</a:t>
            </a:r>
            <a:r>
              <a:rPr lang="en-CA">
                <a:effectLst/>
                <a:latin typeface="Arial" panose="020B0604020202020204" pitchFamily="34" charset="0"/>
              </a:rPr>
              <a:t>, sed do </a:t>
            </a:r>
            <a:r>
              <a:rPr lang="en-CA" err="1">
                <a:effectLst/>
                <a:latin typeface="Arial" panose="020B0604020202020204" pitchFamily="34" charset="0"/>
              </a:rPr>
              <a:t>eiusmod</a:t>
            </a:r>
            <a:r>
              <a:rPr lang="en-CA">
                <a:effectLst/>
                <a:latin typeface="Arial" panose="020B0604020202020204" pitchFamily="34" charset="0"/>
              </a:rPr>
              <a:t> </a:t>
            </a:r>
            <a:r>
              <a:rPr lang="en-CA" err="1">
                <a:effectLst/>
                <a:latin typeface="Arial" panose="020B0604020202020204" pitchFamily="34" charset="0"/>
              </a:rPr>
              <a:t>tempor</a:t>
            </a:r>
            <a:r>
              <a:rPr lang="en-CA">
                <a:effectLst/>
                <a:latin typeface="Arial" panose="020B0604020202020204" pitchFamily="34" charset="0"/>
              </a:rPr>
              <a:t> </a:t>
            </a:r>
            <a:r>
              <a:rPr lang="en-CA" err="1">
                <a:effectLst/>
                <a:latin typeface="Arial" panose="020B0604020202020204" pitchFamily="34" charset="0"/>
              </a:rPr>
              <a:t>incididunt</a:t>
            </a:r>
            <a:r>
              <a:rPr lang="en-CA">
                <a:effectLst/>
                <a:latin typeface="Arial" panose="020B0604020202020204" pitchFamily="34" charset="0"/>
              </a:rPr>
              <a:t> labore et dolore magna </a:t>
            </a:r>
            <a:r>
              <a:rPr lang="en-CA" err="1">
                <a:effectLst/>
                <a:latin typeface="Arial" panose="020B0604020202020204" pitchFamily="34" charset="0"/>
              </a:rPr>
              <a:t>aliqua</a:t>
            </a:r>
            <a:r>
              <a:rPr lang="en-CA">
                <a:effectLst/>
                <a:latin typeface="Arial" panose="020B0604020202020204" pitchFamily="34" charset="0"/>
              </a:rPr>
              <a:t>. </a:t>
            </a:r>
          </a:p>
          <a:p>
            <a:r>
              <a:rPr lang="en-CA">
                <a:effectLst/>
                <a:latin typeface="Arial" panose="020B0604020202020204" pitchFamily="34" charset="0"/>
              </a:rPr>
              <a:t>Ut </a:t>
            </a:r>
            <a:r>
              <a:rPr lang="en-CA" err="1">
                <a:effectLst/>
                <a:latin typeface="Arial" panose="020B0604020202020204" pitchFamily="34" charset="0"/>
              </a:rPr>
              <a:t>enim</a:t>
            </a:r>
            <a:r>
              <a:rPr lang="en-CA">
                <a:effectLst/>
                <a:latin typeface="Arial" panose="020B0604020202020204" pitchFamily="34" charset="0"/>
              </a:rPr>
              <a:t> ad minim </a:t>
            </a:r>
            <a:r>
              <a:rPr lang="en-CA" err="1">
                <a:effectLst/>
                <a:latin typeface="Arial" panose="020B0604020202020204" pitchFamily="34" charset="0"/>
              </a:rPr>
              <a:t>veniam</a:t>
            </a:r>
            <a:r>
              <a:rPr lang="en-CA">
                <a:effectLst/>
                <a:latin typeface="Arial" panose="020B0604020202020204" pitchFamily="34" charset="0"/>
              </a:rPr>
              <a:t>, </a:t>
            </a:r>
            <a:r>
              <a:rPr lang="en-CA" err="1">
                <a:effectLst/>
                <a:latin typeface="Arial" panose="020B0604020202020204" pitchFamily="34" charset="0"/>
              </a:rPr>
              <a:t>quis</a:t>
            </a:r>
            <a:r>
              <a:rPr lang="en-CA">
                <a:effectLst/>
                <a:latin typeface="Arial" panose="020B0604020202020204" pitchFamily="34" charset="0"/>
              </a:rPr>
              <a:t> </a:t>
            </a:r>
            <a:r>
              <a:rPr lang="en-CA" err="1">
                <a:effectLst/>
                <a:latin typeface="Arial" panose="020B0604020202020204" pitchFamily="34" charset="0"/>
              </a:rPr>
              <a:t>nostrud</a:t>
            </a:r>
            <a:r>
              <a:rPr lang="en-CA">
                <a:effectLst/>
                <a:latin typeface="Arial" panose="020B0604020202020204" pitchFamily="34" charset="0"/>
              </a:rPr>
              <a:t> exercitation </a:t>
            </a:r>
            <a:r>
              <a:rPr lang="en-CA" err="1">
                <a:effectLst/>
                <a:latin typeface="Arial" panose="020B0604020202020204" pitchFamily="34" charset="0"/>
              </a:rPr>
              <a:t>ullamco</a:t>
            </a:r>
            <a:r>
              <a:rPr lang="en-CA">
                <a:effectLst/>
                <a:latin typeface="Arial" panose="020B0604020202020204" pitchFamily="34" charset="0"/>
              </a:rPr>
              <a:t> </a:t>
            </a:r>
            <a:r>
              <a:rPr lang="en-CA" err="1">
                <a:effectLst/>
                <a:latin typeface="Arial" panose="020B0604020202020204" pitchFamily="34" charset="0"/>
              </a:rPr>
              <a:t>laboris</a:t>
            </a:r>
            <a:r>
              <a:rPr lang="en-CA">
                <a:effectLst/>
                <a:latin typeface="Arial" panose="020B0604020202020204" pitchFamily="34" charset="0"/>
              </a:rPr>
              <a:t> nisi </a:t>
            </a:r>
            <a:r>
              <a:rPr lang="en-CA" err="1">
                <a:effectLst/>
                <a:latin typeface="Arial" panose="020B0604020202020204" pitchFamily="34" charset="0"/>
              </a:rPr>
              <a:t>ut</a:t>
            </a:r>
            <a:r>
              <a:rPr lang="en-CA">
                <a:effectLst/>
                <a:latin typeface="Arial" panose="020B0604020202020204" pitchFamily="34" charset="0"/>
              </a:rPr>
              <a:t> </a:t>
            </a:r>
            <a:r>
              <a:rPr lang="en-CA" err="1">
                <a:effectLst/>
                <a:latin typeface="Arial" panose="020B0604020202020204" pitchFamily="34" charset="0"/>
              </a:rPr>
              <a:t>aliquip</a:t>
            </a:r>
            <a:r>
              <a:rPr lang="en-CA">
                <a:effectLst/>
                <a:latin typeface="Arial" panose="020B0604020202020204" pitchFamily="34" charset="0"/>
              </a:rPr>
              <a:t> ex </a:t>
            </a:r>
            <a:r>
              <a:rPr lang="en-CA" err="1">
                <a:effectLst/>
                <a:latin typeface="Arial" panose="020B0604020202020204" pitchFamily="34" charset="0"/>
              </a:rPr>
              <a:t>ea</a:t>
            </a:r>
            <a:r>
              <a:rPr lang="en-CA">
                <a:effectLst/>
                <a:latin typeface="Arial" panose="020B0604020202020204" pitchFamily="34" charset="0"/>
              </a:rPr>
              <a:t> </a:t>
            </a:r>
            <a:r>
              <a:rPr lang="en-CA" err="1">
                <a:effectLst/>
                <a:latin typeface="Arial" panose="020B0604020202020204" pitchFamily="34" charset="0"/>
              </a:rPr>
              <a:t>commodo</a:t>
            </a:r>
            <a:r>
              <a:rPr lang="en-CA">
                <a:effectLst/>
                <a:latin typeface="Arial" panose="020B0604020202020204" pitchFamily="34" charset="0"/>
              </a:rPr>
              <a:t> </a:t>
            </a:r>
            <a:r>
              <a:rPr lang="en-CA" err="1">
                <a:effectLst/>
                <a:latin typeface="Arial" panose="020B0604020202020204" pitchFamily="34" charset="0"/>
              </a:rPr>
              <a:t>consequat</a:t>
            </a:r>
            <a:r>
              <a:rPr lang="en-CA">
                <a:effectLst/>
                <a:latin typeface="Arial" panose="020B0604020202020204" pitchFamily="34" charset="0"/>
              </a:rPr>
              <a:t>.</a:t>
            </a:r>
          </a:p>
          <a:p>
            <a:r>
              <a:rPr lang="en-CA">
                <a:effectLst/>
                <a:latin typeface="Arial" panose="020B0604020202020204" pitchFamily="34" charset="0"/>
              </a:rPr>
              <a:t>Lorem ipsum dolor sit </a:t>
            </a:r>
            <a:r>
              <a:rPr lang="en-CA" err="1">
                <a:effectLst/>
                <a:latin typeface="Arial" panose="020B0604020202020204" pitchFamily="34" charset="0"/>
              </a:rPr>
              <a:t>amet</a:t>
            </a:r>
            <a:r>
              <a:rPr lang="en-CA">
                <a:effectLst/>
                <a:latin typeface="Arial" panose="020B0604020202020204" pitchFamily="34" charset="0"/>
              </a:rPr>
              <a:t>,  </a:t>
            </a:r>
            <a:r>
              <a:rPr lang="en-CA" err="1">
                <a:effectLst/>
                <a:latin typeface="Arial" panose="020B0604020202020204" pitchFamily="34" charset="0"/>
              </a:rPr>
              <a:t>onsectetur</a:t>
            </a:r>
            <a:r>
              <a:rPr lang="en-CA">
                <a:effectLst/>
                <a:latin typeface="Arial" panose="020B0604020202020204" pitchFamily="34" charset="0"/>
              </a:rPr>
              <a:t> </a:t>
            </a:r>
            <a:r>
              <a:rPr lang="en-CA" err="1">
                <a:effectLst/>
                <a:latin typeface="Arial" panose="020B0604020202020204" pitchFamily="34" charset="0"/>
              </a:rPr>
              <a:t>adipiscing</a:t>
            </a:r>
            <a:r>
              <a:rPr lang="en-CA">
                <a:effectLst/>
                <a:latin typeface="Arial" panose="020B0604020202020204" pitchFamily="34" charset="0"/>
              </a:rPr>
              <a:t> </a:t>
            </a:r>
            <a:r>
              <a:rPr lang="en-CA" err="1">
                <a:effectLst/>
                <a:latin typeface="Arial" panose="020B0604020202020204" pitchFamily="34" charset="0"/>
              </a:rPr>
              <a:t>elit</a:t>
            </a:r>
            <a:r>
              <a:rPr lang="en-CA">
                <a:effectLst/>
                <a:latin typeface="Arial" panose="020B0604020202020204" pitchFamily="34" charset="0"/>
              </a:rPr>
              <a:t>, sed do </a:t>
            </a:r>
            <a:r>
              <a:rPr lang="en-CA" err="1">
                <a:effectLst/>
                <a:latin typeface="Arial" panose="020B0604020202020204" pitchFamily="34" charset="0"/>
              </a:rPr>
              <a:t>eiusmod</a:t>
            </a:r>
            <a:r>
              <a:rPr lang="en-CA">
                <a:effectLst/>
                <a:latin typeface="Arial" panose="020B0604020202020204" pitchFamily="34" charset="0"/>
              </a:rPr>
              <a:t> </a:t>
            </a:r>
            <a:r>
              <a:rPr lang="en-CA" err="1">
                <a:effectLst/>
                <a:latin typeface="Arial" panose="020B0604020202020204" pitchFamily="34" charset="0"/>
              </a:rPr>
              <a:t>tempor</a:t>
            </a:r>
            <a:r>
              <a:rPr lang="en-CA">
                <a:effectLst/>
                <a:latin typeface="Arial" panose="020B0604020202020204" pitchFamily="34" charset="0"/>
              </a:rPr>
              <a:t> </a:t>
            </a:r>
            <a:r>
              <a:rPr lang="en-CA" err="1">
                <a:effectLst/>
                <a:latin typeface="Arial" panose="020B0604020202020204" pitchFamily="34" charset="0"/>
              </a:rPr>
              <a:t>incididunt</a:t>
            </a:r>
            <a:r>
              <a:rPr lang="en-CA">
                <a:effectLst/>
                <a:latin typeface="Arial" panose="020B0604020202020204" pitchFamily="34" charset="0"/>
              </a:rPr>
              <a:t> labore et dolore magna </a:t>
            </a:r>
            <a:r>
              <a:rPr lang="en-CA" err="1">
                <a:effectLst/>
                <a:latin typeface="Arial" panose="020B0604020202020204" pitchFamily="34" charset="0"/>
              </a:rPr>
              <a:t>aliqua</a:t>
            </a:r>
            <a:r>
              <a:rPr lang="en-CA">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effectLst/>
                <a:latin typeface="Arial" panose="020B0604020202020204" pitchFamily="34" charset="0"/>
              </a:rPr>
              <a:t>Lorem ipsum dolor sit </a:t>
            </a:r>
            <a:r>
              <a:rPr lang="en-CA" err="1">
                <a:effectLst/>
                <a:latin typeface="Arial" panose="020B0604020202020204" pitchFamily="34" charset="0"/>
              </a:rPr>
              <a:t>amet</a:t>
            </a:r>
            <a:r>
              <a:rPr lang="en-CA">
                <a:effectLst/>
                <a:latin typeface="Arial" panose="020B0604020202020204" pitchFamily="34" charset="0"/>
              </a:rPr>
              <a:t>, </a:t>
            </a:r>
            <a:r>
              <a:rPr lang="en-CA" err="1">
                <a:effectLst/>
                <a:latin typeface="Arial" panose="020B0604020202020204" pitchFamily="34" charset="0"/>
              </a:rPr>
              <a:t>consectetur</a:t>
            </a:r>
            <a:r>
              <a:rPr lang="en-CA">
                <a:effectLst/>
                <a:latin typeface="Arial" panose="020B0604020202020204" pitchFamily="34" charset="0"/>
              </a:rPr>
              <a:t> </a:t>
            </a:r>
            <a:r>
              <a:rPr lang="en-CA" err="1">
                <a:effectLst/>
                <a:latin typeface="Arial" panose="020B0604020202020204" pitchFamily="34" charset="0"/>
              </a:rPr>
              <a:t>adipiscing</a:t>
            </a:r>
            <a:r>
              <a:rPr lang="en-CA">
                <a:effectLst/>
                <a:latin typeface="Arial" panose="020B0604020202020204" pitchFamily="34" charset="0"/>
              </a:rPr>
              <a:t> </a:t>
            </a:r>
            <a:r>
              <a:rPr lang="en-CA" err="1">
                <a:effectLst/>
                <a:latin typeface="Arial" panose="020B0604020202020204" pitchFamily="34" charset="0"/>
              </a:rPr>
              <a:t>elit</a:t>
            </a:r>
            <a:r>
              <a:rPr lang="en-CA">
                <a:effectLst/>
                <a:latin typeface="Arial" panose="020B0604020202020204" pitchFamily="34" charset="0"/>
              </a:rPr>
              <a:t>, sed do </a:t>
            </a:r>
            <a:r>
              <a:rPr lang="en-CA" err="1">
                <a:effectLst/>
                <a:latin typeface="Arial" panose="020B0604020202020204" pitchFamily="34" charset="0"/>
              </a:rPr>
              <a:t>eiusmod</a:t>
            </a:r>
            <a:r>
              <a:rPr lang="en-CA">
                <a:effectLst/>
                <a:latin typeface="Arial" panose="020B0604020202020204" pitchFamily="34" charset="0"/>
              </a:rPr>
              <a:t> </a:t>
            </a:r>
            <a:r>
              <a:rPr lang="en-CA" err="1">
                <a:effectLst/>
                <a:latin typeface="Arial" panose="020B0604020202020204" pitchFamily="34" charset="0"/>
              </a:rPr>
              <a:t>tempor</a:t>
            </a:r>
            <a:r>
              <a:rPr lang="en-CA">
                <a:effectLst/>
                <a:latin typeface="Arial" panose="020B0604020202020204" pitchFamily="34" charset="0"/>
              </a:rPr>
              <a:t> </a:t>
            </a:r>
            <a:r>
              <a:rPr lang="en-CA" err="1">
                <a:effectLst/>
                <a:latin typeface="Arial" panose="020B0604020202020204" pitchFamily="34" charset="0"/>
              </a:rPr>
              <a:t>incididunt</a:t>
            </a:r>
            <a:r>
              <a:rPr lang="en-CA">
                <a:effectLst/>
                <a:latin typeface="Arial" panose="020B0604020202020204" pitchFamily="34" charset="0"/>
              </a:rPr>
              <a:t> labore et dolore magna </a:t>
            </a:r>
            <a:r>
              <a:rPr lang="en-CA" err="1">
                <a:effectLst/>
                <a:latin typeface="Arial" panose="020B0604020202020204" pitchFamily="34" charset="0"/>
              </a:rPr>
              <a:t>aliqua</a:t>
            </a:r>
            <a:r>
              <a:rPr lang="en-CA">
                <a:effectLst/>
                <a:latin typeface="Arial" panose="020B0604020202020204" pitchFamily="34" charset="0"/>
              </a:rPr>
              <a:t>. </a:t>
            </a:r>
          </a:p>
          <a:p>
            <a:r>
              <a:rPr lang="en-CA">
                <a:effectLst/>
                <a:latin typeface="Arial" panose="020B0604020202020204" pitchFamily="34" charset="0"/>
              </a:rPr>
              <a:t>Ut </a:t>
            </a:r>
            <a:r>
              <a:rPr lang="en-CA" err="1">
                <a:effectLst/>
                <a:latin typeface="Arial" panose="020B0604020202020204" pitchFamily="34" charset="0"/>
              </a:rPr>
              <a:t>enim</a:t>
            </a:r>
            <a:r>
              <a:rPr lang="en-CA">
                <a:effectLst/>
                <a:latin typeface="Arial" panose="020B0604020202020204" pitchFamily="34" charset="0"/>
              </a:rPr>
              <a:t> ad minim </a:t>
            </a:r>
            <a:r>
              <a:rPr lang="en-CA" err="1">
                <a:effectLst/>
                <a:latin typeface="Arial" panose="020B0604020202020204" pitchFamily="34" charset="0"/>
              </a:rPr>
              <a:t>veniam</a:t>
            </a:r>
            <a:r>
              <a:rPr lang="en-CA">
                <a:effectLst/>
                <a:latin typeface="Arial" panose="020B0604020202020204" pitchFamily="34" charset="0"/>
              </a:rPr>
              <a:t>, </a:t>
            </a:r>
            <a:r>
              <a:rPr lang="en-CA" err="1">
                <a:effectLst/>
                <a:latin typeface="Arial" panose="020B0604020202020204" pitchFamily="34" charset="0"/>
              </a:rPr>
              <a:t>quis</a:t>
            </a:r>
            <a:r>
              <a:rPr lang="en-CA">
                <a:effectLst/>
                <a:latin typeface="Arial" panose="020B0604020202020204" pitchFamily="34" charset="0"/>
              </a:rPr>
              <a:t> </a:t>
            </a:r>
            <a:r>
              <a:rPr lang="en-CA" err="1">
                <a:effectLst/>
                <a:latin typeface="Arial" panose="020B0604020202020204" pitchFamily="34" charset="0"/>
              </a:rPr>
              <a:t>nostrud</a:t>
            </a:r>
            <a:r>
              <a:rPr lang="en-CA">
                <a:effectLst/>
                <a:latin typeface="Arial" panose="020B0604020202020204" pitchFamily="34" charset="0"/>
              </a:rPr>
              <a:t> exercitation </a:t>
            </a:r>
            <a:r>
              <a:rPr lang="en-CA" err="1">
                <a:effectLst/>
                <a:latin typeface="Arial" panose="020B0604020202020204" pitchFamily="34" charset="0"/>
              </a:rPr>
              <a:t>ullamco</a:t>
            </a:r>
            <a:r>
              <a:rPr lang="en-CA">
                <a:effectLst/>
                <a:latin typeface="Arial" panose="020B0604020202020204" pitchFamily="34" charset="0"/>
              </a:rPr>
              <a:t> </a:t>
            </a:r>
            <a:r>
              <a:rPr lang="en-CA" err="1">
                <a:effectLst/>
                <a:latin typeface="Arial" panose="020B0604020202020204" pitchFamily="34" charset="0"/>
              </a:rPr>
              <a:t>laboris</a:t>
            </a:r>
            <a:r>
              <a:rPr lang="en-CA">
                <a:effectLst/>
                <a:latin typeface="Arial" panose="020B0604020202020204" pitchFamily="34" charset="0"/>
              </a:rPr>
              <a:t> nisi </a:t>
            </a:r>
            <a:r>
              <a:rPr lang="en-CA" err="1">
                <a:effectLst/>
                <a:latin typeface="Arial" panose="020B0604020202020204" pitchFamily="34" charset="0"/>
              </a:rPr>
              <a:t>ut</a:t>
            </a:r>
            <a:r>
              <a:rPr lang="en-CA">
                <a:effectLst/>
                <a:latin typeface="Arial" panose="020B0604020202020204" pitchFamily="34" charset="0"/>
              </a:rPr>
              <a:t> </a:t>
            </a:r>
            <a:r>
              <a:rPr lang="en-CA" err="1">
                <a:effectLst/>
                <a:latin typeface="Arial" panose="020B0604020202020204" pitchFamily="34" charset="0"/>
              </a:rPr>
              <a:t>aliquip</a:t>
            </a:r>
            <a:r>
              <a:rPr lang="en-CA">
                <a:effectLst/>
                <a:latin typeface="Arial" panose="020B0604020202020204" pitchFamily="34" charset="0"/>
              </a:rPr>
              <a:t> ex </a:t>
            </a:r>
            <a:r>
              <a:rPr lang="en-CA" err="1">
                <a:effectLst/>
                <a:latin typeface="Arial" panose="020B0604020202020204" pitchFamily="34" charset="0"/>
              </a:rPr>
              <a:t>ea</a:t>
            </a:r>
            <a:r>
              <a:rPr lang="en-CA">
                <a:effectLst/>
                <a:latin typeface="Arial" panose="020B0604020202020204" pitchFamily="34" charset="0"/>
              </a:rPr>
              <a:t> </a:t>
            </a:r>
            <a:r>
              <a:rPr lang="en-CA" err="1">
                <a:effectLst/>
                <a:latin typeface="Arial" panose="020B0604020202020204" pitchFamily="34" charset="0"/>
              </a:rPr>
              <a:t>commodo</a:t>
            </a:r>
            <a:r>
              <a:rPr lang="en-CA">
                <a:effectLst/>
                <a:latin typeface="Arial" panose="020B0604020202020204" pitchFamily="34" charset="0"/>
              </a:rPr>
              <a:t> </a:t>
            </a:r>
            <a:r>
              <a:rPr lang="en-CA" err="1">
                <a:effectLst/>
                <a:latin typeface="Arial" panose="020B0604020202020204" pitchFamily="34" charset="0"/>
              </a:rPr>
              <a:t>consequat</a:t>
            </a:r>
            <a:r>
              <a:rPr lang="en-CA">
                <a:effectLst/>
                <a:latin typeface="Arial" panose="020B0604020202020204" pitchFamily="34" charset="0"/>
              </a:rPr>
              <a:t>.</a:t>
            </a:r>
          </a:p>
          <a:p>
            <a:r>
              <a:rPr lang="en-CA">
                <a:effectLst/>
                <a:latin typeface="Arial" panose="020B0604020202020204" pitchFamily="34" charset="0"/>
              </a:rPr>
              <a:t>Lorem ipsum dolor sit </a:t>
            </a:r>
            <a:r>
              <a:rPr lang="en-CA" err="1">
                <a:effectLst/>
                <a:latin typeface="Arial" panose="020B0604020202020204" pitchFamily="34" charset="0"/>
              </a:rPr>
              <a:t>amet</a:t>
            </a:r>
            <a:r>
              <a:rPr lang="en-CA">
                <a:effectLst/>
                <a:latin typeface="Arial" panose="020B0604020202020204" pitchFamily="34" charset="0"/>
              </a:rPr>
              <a:t>, </a:t>
            </a:r>
            <a:r>
              <a:rPr lang="en-CA" err="1">
                <a:effectLst/>
                <a:latin typeface="Arial" panose="020B0604020202020204" pitchFamily="34" charset="0"/>
              </a:rPr>
              <a:t>consectetur</a:t>
            </a:r>
            <a:r>
              <a:rPr lang="en-CA">
                <a:effectLst/>
                <a:latin typeface="Arial" panose="020B0604020202020204" pitchFamily="34" charset="0"/>
              </a:rPr>
              <a:t> </a:t>
            </a:r>
            <a:r>
              <a:rPr lang="en-CA" err="1">
                <a:effectLst/>
                <a:latin typeface="Arial" panose="020B0604020202020204" pitchFamily="34" charset="0"/>
              </a:rPr>
              <a:t>adipiscing</a:t>
            </a:r>
            <a:r>
              <a:rPr lang="en-CA">
                <a:effectLst/>
                <a:latin typeface="Arial" panose="020B0604020202020204" pitchFamily="34" charset="0"/>
              </a:rPr>
              <a:t> </a:t>
            </a:r>
            <a:r>
              <a:rPr lang="en-CA" err="1">
                <a:effectLst/>
                <a:latin typeface="Arial" panose="020B0604020202020204" pitchFamily="34" charset="0"/>
              </a:rPr>
              <a:t>elit</a:t>
            </a:r>
            <a:r>
              <a:rPr lang="en-CA">
                <a:effectLst/>
                <a:latin typeface="Arial" panose="020B0604020202020204" pitchFamily="34" charset="0"/>
              </a:rPr>
              <a:t>, sed do </a:t>
            </a:r>
            <a:r>
              <a:rPr lang="en-CA" err="1">
                <a:effectLst/>
                <a:latin typeface="Arial" panose="020B0604020202020204" pitchFamily="34" charset="0"/>
              </a:rPr>
              <a:t>eiusmod</a:t>
            </a:r>
            <a:r>
              <a:rPr lang="en-CA">
                <a:effectLst/>
                <a:latin typeface="Arial" panose="020B0604020202020204" pitchFamily="34" charset="0"/>
              </a:rPr>
              <a:t> </a:t>
            </a:r>
            <a:r>
              <a:rPr lang="en-CA" err="1">
                <a:effectLst/>
                <a:latin typeface="Arial" panose="020B0604020202020204" pitchFamily="34" charset="0"/>
              </a:rPr>
              <a:t>tempor</a:t>
            </a:r>
            <a:r>
              <a:rPr lang="en-CA">
                <a:effectLst/>
                <a:latin typeface="Arial" panose="020B0604020202020204" pitchFamily="34" charset="0"/>
              </a:rPr>
              <a:t> </a:t>
            </a:r>
            <a:r>
              <a:rPr lang="en-CA" err="1">
                <a:effectLst/>
                <a:latin typeface="Arial" panose="020B0604020202020204" pitchFamily="34" charset="0"/>
              </a:rPr>
              <a:t>incididunt</a:t>
            </a:r>
            <a:r>
              <a:rPr lang="en-CA">
                <a:effectLst/>
                <a:latin typeface="Arial" panose="020B0604020202020204" pitchFamily="34" charset="0"/>
              </a:rPr>
              <a:t> labore et dolore magna </a:t>
            </a:r>
            <a:r>
              <a:rPr lang="en-CA" err="1">
                <a:effectLst/>
                <a:latin typeface="Arial" panose="020B0604020202020204" pitchFamily="34" charset="0"/>
              </a:rPr>
              <a:t>aliqua</a:t>
            </a:r>
            <a:r>
              <a:rPr lang="en-CA">
                <a:effectLst/>
                <a:latin typeface="Arial" panose="020B0604020202020204" pitchFamily="34" charset="0"/>
              </a:rPr>
              <a:t>.</a:t>
            </a:r>
          </a:p>
          <a:p>
            <a:r>
              <a:rPr lang="en-CA">
                <a:effectLst/>
                <a:latin typeface="Arial" panose="020B0604020202020204" pitchFamily="34" charset="0"/>
              </a:rPr>
              <a:t>Ut </a:t>
            </a:r>
            <a:r>
              <a:rPr lang="en-CA" err="1">
                <a:effectLst/>
                <a:latin typeface="Arial" panose="020B0604020202020204" pitchFamily="34" charset="0"/>
              </a:rPr>
              <a:t>enim</a:t>
            </a:r>
            <a:r>
              <a:rPr lang="en-CA">
                <a:effectLst/>
                <a:latin typeface="Arial" panose="020B0604020202020204" pitchFamily="34" charset="0"/>
              </a:rPr>
              <a:t> ad minim </a:t>
            </a:r>
            <a:r>
              <a:rPr lang="en-CA" err="1">
                <a:effectLst/>
                <a:latin typeface="Arial" panose="020B0604020202020204" pitchFamily="34" charset="0"/>
              </a:rPr>
              <a:t>veniam</a:t>
            </a:r>
            <a:r>
              <a:rPr lang="en-CA">
                <a:effectLst/>
                <a:latin typeface="Arial" panose="020B0604020202020204" pitchFamily="34" charset="0"/>
              </a:rPr>
              <a:t>, </a:t>
            </a:r>
            <a:r>
              <a:rPr lang="en-CA" err="1">
                <a:effectLst/>
                <a:latin typeface="Arial" panose="020B0604020202020204" pitchFamily="34" charset="0"/>
              </a:rPr>
              <a:t>quis</a:t>
            </a:r>
            <a:r>
              <a:rPr lang="en-CA">
                <a:effectLst/>
                <a:latin typeface="Arial" panose="020B0604020202020204" pitchFamily="34" charset="0"/>
              </a:rPr>
              <a:t> </a:t>
            </a:r>
            <a:r>
              <a:rPr lang="en-CA" err="1">
                <a:effectLst/>
                <a:latin typeface="Arial" panose="020B0604020202020204" pitchFamily="34" charset="0"/>
              </a:rPr>
              <a:t>nostrud</a:t>
            </a:r>
            <a:r>
              <a:rPr lang="en-CA">
                <a:effectLst/>
                <a:latin typeface="Arial" panose="020B0604020202020204" pitchFamily="34" charset="0"/>
              </a:rPr>
              <a:t> exercitation </a:t>
            </a:r>
            <a:r>
              <a:rPr lang="en-CA" err="1">
                <a:effectLst/>
                <a:latin typeface="Arial" panose="020B0604020202020204" pitchFamily="34" charset="0"/>
              </a:rPr>
              <a:t>ullamco</a:t>
            </a:r>
            <a:r>
              <a:rPr lang="en-CA">
                <a:effectLst/>
                <a:latin typeface="Arial" panose="020B0604020202020204" pitchFamily="34" charset="0"/>
              </a:rPr>
              <a:t> </a:t>
            </a:r>
            <a:r>
              <a:rPr lang="en-CA" err="1">
                <a:effectLst/>
                <a:latin typeface="Arial" panose="020B0604020202020204" pitchFamily="34" charset="0"/>
              </a:rPr>
              <a:t>laboris</a:t>
            </a:r>
            <a:r>
              <a:rPr lang="en-CA">
                <a:effectLst/>
                <a:latin typeface="Arial" panose="020B0604020202020204" pitchFamily="34" charset="0"/>
              </a:rPr>
              <a:t> nisi </a:t>
            </a:r>
            <a:r>
              <a:rPr lang="en-CA" err="1">
                <a:effectLst/>
                <a:latin typeface="Arial" panose="020B0604020202020204" pitchFamily="34" charset="0"/>
              </a:rPr>
              <a:t>ut</a:t>
            </a:r>
            <a:r>
              <a:rPr lang="en-CA">
                <a:effectLst/>
                <a:latin typeface="Arial" panose="020B0604020202020204" pitchFamily="34" charset="0"/>
              </a:rPr>
              <a:t> </a:t>
            </a:r>
            <a:r>
              <a:rPr lang="en-CA" err="1">
                <a:effectLst/>
                <a:latin typeface="Arial" panose="020B0604020202020204" pitchFamily="34" charset="0"/>
              </a:rPr>
              <a:t>aliquip</a:t>
            </a:r>
            <a:r>
              <a:rPr lang="en-CA">
                <a:effectLst/>
                <a:latin typeface="Arial" panose="020B0604020202020204" pitchFamily="34" charset="0"/>
              </a:rPr>
              <a:t> ex </a:t>
            </a:r>
            <a:r>
              <a:rPr lang="en-CA" err="1">
                <a:effectLst/>
                <a:latin typeface="Arial" panose="020B0604020202020204" pitchFamily="34" charset="0"/>
              </a:rPr>
              <a:t>ea</a:t>
            </a:r>
            <a:r>
              <a:rPr lang="en-CA">
                <a:effectLst/>
                <a:latin typeface="Arial" panose="020B0604020202020204" pitchFamily="34" charset="0"/>
              </a:rPr>
              <a:t> </a:t>
            </a:r>
            <a:r>
              <a:rPr lang="en-CA" err="1">
                <a:effectLst/>
                <a:latin typeface="Arial" panose="020B0604020202020204" pitchFamily="34" charset="0"/>
              </a:rPr>
              <a:t>commodo</a:t>
            </a:r>
            <a:r>
              <a:rPr lang="en-CA">
                <a:effectLst/>
                <a:latin typeface="Arial" panose="020B0604020202020204" pitchFamily="34" charset="0"/>
              </a:rPr>
              <a:t> </a:t>
            </a:r>
            <a:r>
              <a:rPr lang="en-CA" err="1">
                <a:effectLst/>
                <a:latin typeface="Arial" panose="020B0604020202020204" pitchFamily="34" charset="0"/>
              </a:rPr>
              <a:t>consequat</a:t>
            </a:r>
            <a:r>
              <a:rPr lang="en-CA">
                <a:effectLst/>
                <a:latin typeface="Arial" panose="020B0604020202020204" pitchFamily="34" charset="0"/>
              </a:rPr>
              <a:t>.</a:t>
            </a:r>
          </a:p>
          <a:p>
            <a:r>
              <a:rPr lang="en-CA">
                <a:effectLst/>
                <a:latin typeface="Arial" panose="020B0604020202020204" pitchFamily="34" charset="0"/>
              </a:rPr>
              <a:t>Lorem ipsum dolor sit </a:t>
            </a:r>
            <a:r>
              <a:rPr lang="en-CA" err="1">
                <a:effectLst/>
                <a:latin typeface="Arial" panose="020B0604020202020204" pitchFamily="34" charset="0"/>
              </a:rPr>
              <a:t>amet</a:t>
            </a:r>
            <a:r>
              <a:rPr lang="en-CA">
                <a:effectLst/>
                <a:latin typeface="Arial" panose="020B0604020202020204" pitchFamily="34" charset="0"/>
              </a:rPr>
              <a:t>, </a:t>
            </a:r>
            <a:r>
              <a:rPr lang="en-CA" err="1">
                <a:effectLst/>
                <a:latin typeface="Arial" panose="020B0604020202020204" pitchFamily="34" charset="0"/>
              </a:rPr>
              <a:t>consectetur</a:t>
            </a:r>
            <a:r>
              <a:rPr lang="en-CA">
                <a:effectLst/>
                <a:latin typeface="Arial" panose="020B0604020202020204" pitchFamily="34" charset="0"/>
              </a:rPr>
              <a:t> </a:t>
            </a:r>
            <a:r>
              <a:rPr lang="en-CA" err="1">
                <a:effectLst/>
                <a:latin typeface="Arial" panose="020B0604020202020204" pitchFamily="34" charset="0"/>
              </a:rPr>
              <a:t>adipiscing</a:t>
            </a:r>
            <a:r>
              <a:rPr lang="en-CA">
                <a:effectLst/>
                <a:latin typeface="Arial" panose="020B0604020202020204" pitchFamily="34" charset="0"/>
              </a:rPr>
              <a:t> </a:t>
            </a:r>
            <a:r>
              <a:rPr lang="en-CA" err="1">
                <a:effectLst/>
                <a:latin typeface="Arial" panose="020B0604020202020204" pitchFamily="34" charset="0"/>
              </a:rPr>
              <a:t>elit</a:t>
            </a:r>
            <a:r>
              <a:rPr lang="en-CA">
                <a:effectLst/>
                <a:latin typeface="Arial" panose="020B0604020202020204" pitchFamily="34" charset="0"/>
              </a:rPr>
              <a:t>, sed do </a:t>
            </a:r>
            <a:r>
              <a:rPr lang="en-CA" err="1">
                <a:effectLst/>
                <a:latin typeface="Arial" panose="020B0604020202020204" pitchFamily="34" charset="0"/>
              </a:rPr>
              <a:t>eiusmod</a:t>
            </a:r>
            <a:r>
              <a:rPr lang="en-CA">
                <a:effectLst/>
                <a:latin typeface="Arial" panose="020B0604020202020204" pitchFamily="34" charset="0"/>
              </a:rPr>
              <a:t>.</a:t>
            </a:r>
          </a:p>
          <a:p>
            <a:endParaRPr lang="en-CA">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B9_B030F7FB.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D2_94370D8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D3_2E6DF83D.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err="1">
                <a:latin typeface="Arial"/>
                <a:cs typeface="Arial"/>
              </a:rPr>
              <a:t>Cookify</a:t>
            </a:r>
            <a:endParaRPr lang="en-US" err="1"/>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65480" y="3014735"/>
            <a:ext cx="10734040" cy="1572383"/>
          </a:xfrm>
        </p:spPr>
        <p:txBody>
          <a:bodyPr lIns="91440" tIns="45720" rIns="91440" bIns="45720" anchor="t"/>
          <a:lstStyle/>
          <a:p>
            <a:r>
              <a:rPr lang="en-US">
                <a:latin typeface="Arial"/>
                <a:cs typeface="Arial"/>
              </a:rPr>
              <a:t>Project Contributors:</a:t>
            </a:r>
          </a:p>
          <a:p>
            <a:r>
              <a:rPr lang="en-US">
                <a:latin typeface="Arial"/>
                <a:cs typeface="Arial"/>
              </a:rPr>
              <a:t>Hashir Owais </a:t>
            </a:r>
            <a:endParaRPr lang="en-US"/>
          </a:p>
          <a:p>
            <a:r>
              <a:rPr lang="en-US">
                <a:latin typeface="Arial"/>
                <a:cs typeface="Arial"/>
              </a:rPr>
              <a:t>Nathan Okoh</a:t>
            </a:r>
            <a:endParaRPr lang="en-US"/>
          </a:p>
          <a:p>
            <a:r>
              <a:rPr lang="en-US">
                <a:latin typeface="Arial"/>
                <a:cs typeface="Arial"/>
              </a:rPr>
              <a:t>Simran </a:t>
            </a:r>
            <a:r>
              <a:rPr lang="en-US" err="1">
                <a:latin typeface="Arial"/>
                <a:cs typeface="Arial"/>
              </a:rPr>
              <a:t>Gahra</a:t>
            </a:r>
            <a:r>
              <a:rPr lang="en-US">
                <a:latin typeface="Arial"/>
                <a:cs typeface="Arial"/>
              </a:rPr>
              <a:t> </a:t>
            </a:r>
            <a:endParaRPr lang="en-US"/>
          </a:p>
          <a:p>
            <a:endParaRPr lang="en-US"/>
          </a:p>
          <a:p>
            <a:endParaRPr lang="en-US"/>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359185" y="5838093"/>
            <a:ext cx="2246556" cy="548957"/>
          </a:xfrm>
        </p:spPr>
        <p:txBody>
          <a:bodyPr lIns="91440" tIns="45720" rIns="91440" bIns="45720" anchor="ctr"/>
          <a:lstStyle/>
          <a:p>
            <a:pPr>
              <a:lnSpc>
                <a:spcPct val="100000"/>
              </a:lnSpc>
              <a:spcBef>
                <a:spcPts val="0"/>
              </a:spcBef>
            </a:pPr>
            <a:r>
              <a:rPr lang="en-US">
                <a:latin typeface="Arial"/>
                <a:cs typeface="Arial"/>
              </a:rPr>
              <a:t>Week 13</a:t>
            </a:r>
            <a:endParaRPr lang="en-US"/>
          </a:p>
          <a:p>
            <a:pPr>
              <a:lnSpc>
                <a:spcPct val="100000"/>
              </a:lnSpc>
              <a:spcBef>
                <a:spcPts val="0"/>
              </a:spcBef>
            </a:pPr>
            <a:r>
              <a:rPr lang="en-US">
                <a:latin typeface="Arial"/>
                <a:cs typeface="Arial"/>
              </a:rPr>
              <a:t>Nov. 26, 2024</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t>Software Engineering Management (ENSE 374)</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Solutions Comparison:</a:t>
            </a:r>
          </a:p>
        </p:txBody>
      </p:sp>
      <p:graphicFrame>
        <p:nvGraphicFramePr>
          <p:cNvPr id="4" name="Table 3">
            <a:extLst>
              <a:ext uri="{FF2B5EF4-FFF2-40B4-BE49-F238E27FC236}">
                <a16:creationId xmlns:a16="http://schemas.microsoft.com/office/drawing/2014/main" id="{A2319EEF-7B47-C71E-1A22-81E887DDBA12}"/>
              </a:ext>
            </a:extLst>
          </p:cNvPr>
          <p:cNvGraphicFramePr>
            <a:graphicFrameLocks noGrp="1"/>
          </p:cNvGraphicFramePr>
          <p:nvPr>
            <p:extLst>
              <p:ext uri="{D42A27DB-BD31-4B8C-83A1-F6EECF244321}">
                <p14:modId xmlns:p14="http://schemas.microsoft.com/office/powerpoint/2010/main" val="746279709"/>
              </p:ext>
            </p:extLst>
          </p:nvPr>
        </p:nvGraphicFramePr>
        <p:xfrm>
          <a:off x="613477" y="1402072"/>
          <a:ext cx="10914572" cy="4065972"/>
        </p:xfrm>
        <a:graphic>
          <a:graphicData uri="http://schemas.openxmlformats.org/drawingml/2006/table">
            <a:tbl>
              <a:tblPr firstRow="1" bandRow="1">
                <a:tableStyleId>{5C22544A-7EE6-4342-B048-85BDC9FD1C3A}</a:tableStyleId>
              </a:tblPr>
              <a:tblGrid>
                <a:gridCol w="2728643">
                  <a:extLst>
                    <a:ext uri="{9D8B030D-6E8A-4147-A177-3AD203B41FA5}">
                      <a16:colId xmlns:a16="http://schemas.microsoft.com/office/drawing/2014/main" val="909964666"/>
                    </a:ext>
                  </a:extLst>
                </a:gridCol>
                <a:gridCol w="2728643">
                  <a:extLst>
                    <a:ext uri="{9D8B030D-6E8A-4147-A177-3AD203B41FA5}">
                      <a16:colId xmlns:a16="http://schemas.microsoft.com/office/drawing/2014/main" val="1430066210"/>
                    </a:ext>
                  </a:extLst>
                </a:gridCol>
                <a:gridCol w="2728643">
                  <a:extLst>
                    <a:ext uri="{9D8B030D-6E8A-4147-A177-3AD203B41FA5}">
                      <a16:colId xmlns:a16="http://schemas.microsoft.com/office/drawing/2014/main" val="72900879"/>
                    </a:ext>
                  </a:extLst>
                </a:gridCol>
                <a:gridCol w="2728643">
                  <a:extLst>
                    <a:ext uri="{9D8B030D-6E8A-4147-A177-3AD203B41FA5}">
                      <a16:colId xmlns:a16="http://schemas.microsoft.com/office/drawing/2014/main" val="2186342858"/>
                    </a:ext>
                  </a:extLst>
                </a:gridCol>
              </a:tblGrid>
              <a:tr h="727127">
                <a:tc>
                  <a:txBody>
                    <a:bodyPr/>
                    <a:lstStyle/>
                    <a:p>
                      <a:pPr lvl="0">
                        <a:buNone/>
                      </a:pPr>
                      <a:r>
                        <a:rPr lang="en-US" sz="2000" b="0" i="0" u="none" strike="noStrike" noProof="0">
                          <a:latin typeface="Gill Sans MT"/>
                        </a:rPr>
                        <a:t>Features</a:t>
                      </a:r>
                    </a:p>
                  </a:txBody>
                  <a:tcPr>
                    <a:solidFill>
                      <a:schemeClr val="bg2">
                        <a:lumMod val="50000"/>
                      </a:schemeClr>
                    </a:solidFill>
                  </a:tcPr>
                </a:tc>
                <a:tc>
                  <a:txBody>
                    <a:bodyPr/>
                    <a:lstStyle/>
                    <a:p>
                      <a:pPr lvl="0">
                        <a:buNone/>
                      </a:pPr>
                      <a:r>
                        <a:rPr lang="en-US" sz="2000" b="0" i="0" u="none" strike="noStrike" noProof="0">
                          <a:latin typeface="Gill Sans MT"/>
                        </a:rPr>
                        <a:t>Static Webpage (Sol. 1)</a:t>
                      </a:r>
                      <a:endParaRPr lang="en-US" sz="2000">
                        <a:latin typeface="Gill Sans MT"/>
                      </a:endParaRPr>
                    </a:p>
                  </a:txBody>
                  <a:tcPr>
                    <a:solidFill>
                      <a:schemeClr val="bg2">
                        <a:lumMod val="50000"/>
                      </a:schemeClr>
                    </a:solidFill>
                  </a:tcPr>
                </a:tc>
                <a:tc>
                  <a:txBody>
                    <a:bodyPr/>
                    <a:lstStyle/>
                    <a:p>
                      <a:pPr lvl="0">
                        <a:buNone/>
                      </a:pPr>
                      <a:r>
                        <a:rPr lang="en-US" sz="2000" b="0" i="0" u="none" strike="noStrike" noProof="0">
                          <a:latin typeface="Gill Sans MT"/>
                        </a:rPr>
                        <a:t>Database &amp; API Integration </a:t>
                      </a:r>
                      <a:r>
                        <a:rPr lang="en-US" sz="2000" b="0" i="0" u="none" strike="noStrike" noProof="0">
                          <a:solidFill>
                            <a:srgbClr val="FFFFFF"/>
                          </a:solidFill>
                          <a:latin typeface="Gill Sans MT"/>
                        </a:rPr>
                        <a:t>(Sol. 2)</a:t>
                      </a:r>
                      <a:endParaRPr lang="en-US" sz="2000">
                        <a:latin typeface="Gill Sans MT"/>
                      </a:endParaRPr>
                    </a:p>
                  </a:txBody>
                  <a:tcPr>
                    <a:solidFill>
                      <a:schemeClr val="bg2">
                        <a:lumMod val="50000"/>
                      </a:schemeClr>
                    </a:solidFill>
                  </a:tcPr>
                </a:tc>
                <a:tc>
                  <a:txBody>
                    <a:bodyPr/>
                    <a:lstStyle/>
                    <a:p>
                      <a:pPr lvl="0">
                        <a:buNone/>
                      </a:pPr>
                      <a:r>
                        <a:rPr lang="en-US" sz="2000" b="0" i="0" u="none" strike="noStrike" noProof="0">
                          <a:latin typeface="Gill Sans MT"/>
                        </a:rPr>
                        <a:t>Hybrid Approach </a:t>
                      </a:r>
                      <a:r>
                        <a:rPr lang="en-US" sz="2000" b="0" i="0" u="none" strike="noStrike" noProof="0">
                          <a:solidFill>
                            <a:srgbClr val="FFFFFF"/>
                          </a:solidFill>
                          <a:latin typeface="Gill Sans MT"/>
                        </a:rPr>
                        <a:t>(Sol. 3)</a:t>
                      </a:r>
                      <a:endParaRPr lang="en-US" sz="2000">
                        <a:latin typeface="Gill Sans MT"/>
                      </a:endParaRPr>
                    </a:p>
                  </a:txBody>
                  <a:tcPr>
                    <a:solidFill>
                      <a:schemeClr val="bg2">
                        <a:lumMod val="50000"/>
                      </a:schemeClr>
                    </a:solidFill>
                  </a:tcPr>
                </a:tc>
                <a:extLst>
                  <a:ext uri="{0D108BD9-81ED-4DB2-BD59-A6C34878D82A}">
                    <a16:rowId xmlns:a16="http://schemas.microsoft.com/office/drawing/2014/main" val="2574501060"/>
                  </a:ext>
                </a:extLst>
              </a:tr>
              <a:tr h="667769">
                <a:tc>
                  <a:txBody>
                    <a:bodyPr/>
                    <a:lstStyle/>
                    <a:p>
                      <a:pPr lvl="0">
                        <a:buNone/>
                      </a:pPr>
                      <a:r>
                        <a:rPr lang="en-US" sz="2000" b="0" i="0" u="none" strike="noStrike" noProof="0">
                          <a:latin typeface="Gill Sans MT"/>
                        </a:rPr>
                        <a:t>Ingredient Matching</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Low</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Moderate</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High</a:t>
                      </a:r>
                      <a:endParaRPr lang="en-US" sz="2000">
                        <a:latin typeface="Gill Sans MT"/>
                      </a:endParaRPr>
                    </a:p>
                  </a:txBody>
                  <a:tcPr>
                    <a:solidFill>
                      <a:schemeClr val="bg2">
                        <a:lumMod val="90000"/>
                      </a:schemeClr>
                    </a:solidFill>
                  </a:tcPr>
                </a:tc>
                <a:extLst>
                  <a:ext uri="{0D108BD9-81ED-4DB2-BD59-A6C34878D82A}">
                    <a16:rowId xmlns:a16="http://schemas.microsoft.com/office/drawing/2014/main" val="2328932949"/>
                  </a:ext>
                </a:extLst>
              </a:tr>
              <a:tr h="667769">
                <a:tc>
                  <a:txBody>
                    <a:bodyPr/>
                    <a:lstStyle/>
                    <a:p>
                      <a:pPr lvl="0">
                        <a:buNone/>
                      </a:pPr>
                      <a:r>
                        <a:rPr lang="en-US" sz="2000" b="0" i="0" u="none" strike="noStrike" noProof="0">
                          <a:latin typeface="Gill Sans MT"/>
                        </a:rPr>
                        <a:t>User Personalization</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Minimal</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Moderate</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High</a:t>
                      </a:r>
                      <a:endParaRPr lang="en-US" sz="2000">
                        <a:latin typeface="Gill Sans MT"/>
                      </a:endParaRPr>
                    </a:p>
                  </a:txBody>
                  <a:tcPr>
                    <a:solidFill>
                      <a:schemeClr val="bg2">
                        <a:lumMod val="90000"/>
                      </a:schemeClr>
                    </a:solidFill>
                  </a:tcPr>
                </a:tc>
                <a:extLst>
                  <a:ext uri="{0D108BD9-81ED-4DB2-BD59-A6C34878D82A}">
                    <a16:rowId xmlns:a16="http://schemas.microsoft.com/office/drawing/2014/main" val="2226402836"/>
                  </a:ext>
                </a:extLst>
              </a:tr>
              <a:tr h="667769">
                <a:tc>
                  <a:txBody>
                    <a:bodyPr/>
                    <a:lstStyle/>
                    <a:p>
                      <a:pPr lvl="0">
                        <a:buNone/>
                      </a:pPr>
                      <a:r>
                        <a:rPr lang="en-US" sz="2000" b="0" i="0" u="none" strike="noStrike" noProof="0">
                          <a:latin typeface="Gill Sans MT"/>
                        </a:rPr>
                        <a:t>Data Scalability</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Low</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Moderate</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High</a:t>
                      </a:r>
                      <a:endParaRPr lang="en-US" sz="2000">
                        <a:latin typeface="Gill Sans MT"/>
                      </a:endParaRPr>
                    </a:p>
                  </a:txBody>
                  <a:tcPr>
                    <a:solidFill>
                      <a:schemeClr val="bg2">
                        <a:lumMod val="90000"/>
                      </a:schemeClr>
                    </a:solidFill>
                  </a:tcPr>
                </a:tc>
                <a:extLst>
                  <a:ext uri="{0D108BD9-81ED-4DB2-BD59-A6C34878D82A}">
                    <a16:rowId xmlns:a16="http://schemas.microsoft.com/office/drawing/2014/main" val="1415955402"/>
                  </a:ext>
                </a:extLst>
              </a:tr>
              <a:tr h="667769">
                <a:tc>
                  <a:txBody>
                    <a:bodyPr/>
                    <a:lstStyle/>
                    <a:p>
                      <a:pPr lvl="0">
                        <a:buNone/>
                      </a:pPr>
                      <a:r>
                        <a:rPr lang="en-US" sz="2000" b="0" i="0" u="none" strike="noStrike" noProof="0">
                          <a:latin typeface="Gill Sans MT"/>
                        </a:rPr>
                        <a:t>Ease of Implementation</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High</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Moderate</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Low</a:t>
                      </a:r>
                      <a:endParaRPr lang="en-US" sz="2000">
                        <a:latin typeface="Gill Sans MT"/>
                      </a:endParaRPr>
                    </a:p>
                  </a:txBody>
                  <a:tcPr>
                    <a:solidFill>
                      <a:schemeClr val="bg2">
                        <a:lumMod val="90000"/>
                      </a:schemeClr>
                    </a:solidFill>
                  </a:tcPr>
                </a:tc>
                <a:extLst>
                  <a:ext uri="{0D108BD9-81ED-4DB2-BD59-A6C34878D82A}">
                    <a16:rowId xmlns:a16="http://schemas.microsoft.com/office/drawing/2014/main" val="3073707667"/>
                  </a:ext>
                </a:extLst>
              </a:tr>
              <a:tr h="667769">
                <a:tc>
                  <a:txBody>
                    <a:bodyPr/>
                    <a:lstStyle/>
                    <a:p>
                      <a:pPr lvl="0">
                        <a:buNone/>
                      </a:pPr>
                      <a:r>
                        <a:rPr lang="en-US" sz="2000" b="0" i="0" u="none" strike="noStrike" noProof="0">
                          <a:latin typeface="Gill Sans MT"/>
                        </a:rPr>
                        <a:t>Real-Time Access</a:t>
                      </a:r>
                      <a:endParaRPr lang="en-US" sz="2000">
                        <a:latin typeface="Gill Sans MT"/>
                      </a:endParaRPr>
                    </a:p>
                  </a:txBody>
                  <a:tcPr>
                    <a:solidFill>
                      <a:schemeClr val="bg2">
                        <a:lumMod val="90000"/>
                      </a:schemeClr>
                    </a:solidFill>
                  </a:tcPr>
                </a:tc>
                <a:tc>
                  <a:txBody>
                    <a:bodyPr/>
                    <a:lstStyle/>
                    <a:p>
                      <a:pPr lvl="0">
                        <a:buNone/>
                      </a:pPr>
                      <a:r>
                        <a:rPr lang="en-US" sz="2000">
                          <a:latin typeface="Gill Sans MT"/>
                        </a:rPr>
                        <a:t>No</a:t>
                      </a:r>
                    </a:p>
                  </a:txBody>
                  <a:tcPr>
                    <a:solidFill>
                      <a:schemeClr val="bg2">
                        <a:lumMod val="90000"/>
                      </a:schemeClr>
                    </a:solidFill>
                  </a:tcPr>
                </a:tc>
                <a:tc>
                  <a:txBody>
                    <a:bodyPr/>
                    <a:lstStyle/>
                    <a:p>
                      <a:pPr lvl="0">
                        <a:buNone/>
                      </a:pPr>
                      <a:r>
                        <a:rPr lang="en-US" sz="2000" b="0" i="0" u="none" strike="noStrike" noProof="0">
                          <a:latin typeface="Gill Sans MT"/>
                        </a:rPr>
                        <a:t>Yes &amp; No</a:t>
                      </a:r>
                      <a:endParaRPr lang="en-US" sz="2000">
                        <a:latin typeface="Gill Sans MT"/>
                      </a:endParaRPr>
                    </a:p>
                  </a:txBody>
                  <a:tcPr>
                    <a:solidFill>
                      <a:schemeClr val="bg2">
                        <a:lumMod val="90000"/>
                      </a:schemeClr>
                    </a:solidFill>
                  </a:tcPr>
                </a:tc>
                <a:tc>
                  <a:txBody>
                    <a:bodyPr/>
                    <a:lstStyle/>
                    <a:p>
                      <a:pPr lvl="0">
                        <a:buNone/>
                      </a:pPr>
                      <a:r>
                        <a:rPr lang="en-US" sz="2000" b="0" i="0" u="none" strike="noStrike" noProof="0">
                          <a:latin typeface="Gill Sans MT"/>
                        </a:rPr>
                        <a:t>Yes</a:t>
                      </a:r>
                      <a:endParaRPr lang="en-US" sz="2000">
                        <a:latin typeface="Gill Sans MT"/>
                      </a:endParaRPr>
                    </a:p>
                  </a:txBody>
                  <a:tcPr>
                    <a:solidFill>
                      <a:schemeClr val="bg2">
                        <a:lumMod val="90000"/>
                      </a:schemeClr>
                    </a:solidFill>
                  </a:tcPr>
                </a:tc>
                <a:extLst>
                  <a:ext uri="{0D108BD9-81ED-4DB2-BD59-A6C34878D82A}">
                    <a16:rowId xmlns:a16="http://schemas.microsoft.com/office/drawing/2014/main" val="3471119404"/>
                  </a:ext>
                </a:extLst>
              </a:tr>
            </a:tbl>
          </a:graphicData>
        </a:graphic>
      </p:graphicFrame>
    </p:spTree>
    <p:extLst>
      <p:ext uri="{BB962C8B-B14F-4D97-AF65-F5344CB8AC3E}">
        <p14:creationId xmlns:p14="http://schemas.microsoft.com/office/powerpoint/2010/main" val="230709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2684815"/>
            <a:ext cx="10855961" cy="746360"/>
          </a:xfrm>
        </p:spPr>
        <p:txBody>
          <a:bodyPr lIns="91440" tIns="45720" rIns="91440" bIns="45720" anchor="t"/>
          <a:lstStyle/>
          <a:p>
            <a:pPr algn="ctr"/>
            <a:r>
              <a:rPr lang="en-US" sz="4400">
                <a:latin typeface="Arial"/>
                <a:cs typeface="Arial"/>
              </a:rPr>
              <a:t>Web-Application DEMO:</a:t>
            </a:r>
            <a:endParaRPr lang="en-US"/>
          </a:p>
        </p:txBody>
      </p:sp>
    </p:spTree>
    <p:extLst>
      <p:ext uri="{BB962C8B-B14F-4D97-AF65-F5344CB8AC3E}">
        <p14:creationId xmlns:p14="http://schemas.microsoft.com/office/powerpoint/2010/main" val="398850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Project Management</a:t>
            </a:r>
          </a:p>
        </p:txBody>
      </p:sp>
      <p:pic>
        <p:nvPicPr>
          <p:cNvPr id="4" name="Picture 3" descr="A graph with blue and red squares&#10;&#10;Description automatically generated">
            <a:extLst>
              <a:ext uri="{FF2B5EF4-FFF2-40B4-BE49-F238E27FC236}">
                <a16:creationId xmlns:a16="http://schemas.microsoft.com/office/drawing/2014/main" id="{C0B6DDD9-1EF4-C27C-9EE9-1C793F0276BE}"/>
              </a:ext>
            </a:extLst>
          </p:cNvPr>
          <p:cNvPicPr>
            <a:picLocks noChangeAspect="1"/>
          </p:cNvPicPr>
          <p:nvPr/>
        </p:nvPicPr>
        <p:blipFill>
          <a:blip r:embed="rId3"/>
          <a:stretch>
            <a:fillRect/>
          </a:stretch>
        </p:blipFill>
        <p:spPr>
          <a:xfrm>
            <a:off x="2060762" y="1422243"/>
            <a:ext cx="6972300" cy="4670925"/>
          </a:xfrm>
          <a:prstGeom prst="rect">
            <a:avLst/>
          </a:prstGeom>
        </p:spPr>
      </p:pic>
    </p:spTree>
    <p:extLst>
      <p:ext uri="{BB962C8B-B14F-4D97-AF65-F5344CB8AC3E}">
        <p14:creationId xmlns:p14="http://schemas.microsoft.com/office/powerpoint/2010/main" val="307207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Future Plans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a:latin typeface="Gill Sans MT" panose="020B0502020104020203" pitchFamily="34" charset="77"/>
              <a:cs typeface="+mn-cs"/>
            </a:endParaRPr>
          </a:p>
          <a:p>
            <a:pPr marL="342900" indent="-342900">
              <a:buFont typeface="Arial" panose="020B0604020202020204" pitchFamily="34" charset="0"/>
              <a:buChar char="•"/>
            </a:pPr>
            <a:endParaRPr lang="en-US" sz="2600">
              <a:latin typeface="Gill Sans MT" panose="020B0502020104020203" pitchFamily="34" charset="77"/>
            </a:endParaRPr>
          </a:p>
          <a:p>
            <a:endParaRPr lang="en-US" sz="2800"/>
          </a:p>
          <a:p>
            <a:endParaRPr lang="en-US" altLang="en-US" sz="3200">
              <a:latin typeface="Gill Sans MT" panose="020B0502020104020203" pitchFamily="34" charset="77"/>
            </a:endParaRPr>
          </a:p>
          <a:p>
            <a:pPr>
              <a:lnSpc>
                <a:spcPct val="90000"/>
              </a:lnSpc>
              <a:spcBef>
                <a:spcPct val="30000"/>
              </a:spcBef>
              <a:buSzPct val="85000"/>
            </a:pPr>
            <a:endParaRPr lang="en-US" sz="240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a:solidFill>
                <a:schemeClr val="tx1"/>
              </a:solidFill>
              <a:latin typeface="Gill Sans MT" pitchFamily="34" charset="0"/>
            </a:endParaRPr>
          </a:p>
        </p:txBody>
      </p:sp>
      <p:sp>
        <p:nvSpPr>
          <p:cNvPr id="4" name="Rectangle 3">
            <a:extLst>
              <a:ext uri="{FF2B5EF4-FFF2-40B4-BE49-F238E27FC236}">
                <a16:creationId xmlns:a16="http://schemas.microsoft.com/office/drawing/2014/main" id="{232F543B-A41C-0498-8D46-9DFC7A3DB609}"/>
              </a:ext>
            </a:extLst>
          </p:cNvPr>
          <p:cNvSpPr txBox="1">
            <a:spLocks noChangeArrowheads="1"/>
          </p:cNvSpPr>
          <p:nvPr/>
        </p:nvSpPr>
        <p:spPr>
          <a:xfrm>
            <a:off x="668019" y="11248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endParaRPr lang="en-US" sz="2800">
              <a:latin typeface="Gill Sans MT"/>
              <a:ea typeface="+mn-lt"/>
              <a:cs typeface="+mn-lt"/>
            </a:endParaRPr>
          </a:p>
          <a:p>
            <a:pPr marL="311150" lvl="2" indent="-304800" algn="l">
              <a:buChar char="•"/>
            </a:pPr>
            <a:r>
              <a:rPr lang="en-US" sz="2800" b="1">
                <a:latin typeface="Gill Sans MT"/>
                <a:ea typeface="+mn-lt"/>
                <a:cs typeface="+mn-lt"/>
              </a:rPr>
              <a:t>Add Images for Recipes</a:t>
            </a:r>
            <a:r>
              <a:rPr lang="en-US" sz="2800">
                <a:latin typeface="Gill Sans MT"/>
                <a:ea typeface="+mn-lt"/>
                <a:cs typeface="+mn-lt"/>
              </a:rPr>
              <a:t>: Enhance the user experience by displaying images alongside generated recipes to make the interface more visually appealing and engaging.</a:t>
            </a:r>
            <a:endParaRPr lang="en-US" sz="2800">
              <a:latin typeface="Gill Sans MT"/>
              <a:cs typeface="Calibri"/>
            </a:endParaRPr>
          </a:p>
          <a:p>
            <a:pPr marL="6350" lvl="2" algn="l"/>
            <a:endParaRPr lang="en-US" sz="2800">
              <a:latin typeface="Gill Sans MT"/>
              <a:ea typeface="+mn-lt"/>
              <a:cs typeface="+mn-lt"/>
            </a:endParaRPr>
          </a:p>
          <a:p>
            <a:pPr marL="6350" lvl="2" algn="l"/>
            <a:endParaRPr lang="en-US" sz="2800">
              <a:latin typeface="Gill Sans MT"/>
              <a:cs typeface="Calibri"/>
            </a:endParaRPr>
          </a:p>
          <a:p>
            <a:pPr marL="6350" lvl="2" algn="l"/>
            <a:endParaRPr lang="en-US" sz="2800">
              <a:latin typeface="Gill Sans MT"/>
              <a:cs typeface="Calibri"/>
            </a:endParaRPr>
          </a:p>
        </p:txBody>
      </p:sp>
      <p:pic>
        <p:nvPicPr>
          <p:cNvPr id="2" name="Picture 1" descr="A screenshot of a recipe&#10;&#10;Description automatically generated">
            <a:extLst>
              <a:ext uri="{FF2B5EF4-FFF2-40B4-BE49-F238E27FC236}">
                <a16:creationId xmlns:a16="http://schemas.microsoft.com/office/drawing/2014/main" id="{BB4883B7-068A-F319-56E8-F5A5EA7A2410}"/>
              </a:ext>
            </a:extLst>
          </p:cNvPr>
          <p:cNvPicPr>
            <a:picLocks noChangeAspect="1"/>
          </p:cNvPicPr>
          <p:nvPr/>
        </p:nvPicPr>
        <p:blipFill>
          <a:blip r:embed="rId3"/>
          <a:stretch>
            <a:fillRect/>
          </a:stretch>
        </p:blipFill>
        <p:spPr>
          <a:xfrm>
            <a:off x="2692400" y="3134764"/>
            <a:ext cx="5797550" cy="2906222"/>
          </a:xfrm>
          <a:prstGeom prst="rect">
            <a:avLst/>
          </a:prstGeom>
        </p:spPr>
      </p:pic>
    </p:spTree>
    <p:extLst>
      <p:ext uri="{BB962C8B-B14F-4D97-AF65-F5344CB8AC3E}">
        <p14:creationId xmlns:p14="http://schemas.microsoft.com/office/powerpoint/2010/main" val="375134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Future Plans</a:t>
            </a:r>
          </a:p>
        </p:txBody>
      </p:sp>
      <p:sp>
        <p:nvSpPr>
          <p:cNvPr id="4" name="Rectangle 3">
            <a:extLst>
              <a:ext uri="{FF2B5EF4-FFF2-40B4-BE49-F238E27FC236}">
                <a16:creationId xmlns:a16="http://schemas.microsoft.com/office/drawing/2014/main" id="{232F543B-A41C-0498-8D46-9DFC7A3DB609}"/>
              </a:ext>
            </a:extLst>
          </p:cNvPr>
          <p:cNvSpPr txBox="1">
            <a:spLocks noChangeArrowheads="1"/>
          </p:cNvSpPr>
          <p:nvPr/>
        </p:nvSpPr>
        <p:spPr>
          <a:xfrm>
            <a:off x="666838" y="1127176"/>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buFont typeface="Arial"/>
              <a:buChar char="•"/>
            </a:pPr>
            <a:endParaRPr lang="en-US" sz="2800">
              <a:latin typeface="Calibri"/>
              <a:ea typeface="+mn-lt"/>
              <a:cs typeface="Calibri"/>
            </a:endParaRPr>
          </a:p>
          <a:p>
            <a:pPr marL="311150" lvl="2" indent="-304800" algn="l">
              <a:buFont typeface="Arial" panose="020B0604020202020204" pitchFamily="34" charset="0"/>
              <a:buChar char="•"/>
            </a:pPr>
            <a:r>
              <a:rPr lang="en-US" sz="2800" b="1">
                <a:ea typeface="+mn-lt"/>
                <a:cs typeface="+mn-lt"/>
              </a:rPr>
              <a:t>Customizable Categories</a:t>
            </a:r>
            <a:r>
              <a:rPr lang="en-US" sz="2800">
                <a:ea typeface="+mn-lt"/>
                <a:cs typeface="+mn-lt"/>
              </a:rPr>
              <a:t>: Allow users to generate recipe categories based on their preferences, such as "Quick Meals," "Easy Difficulty" or "Budget-Friendly."</a:t>
            </a:r>
            <a:r>
              <a:rPr lang="en-US" sz="2800">
                <a:latin typeface="Calibri"/>
                <a:ea typeface="+mn-lt"/>
                <a:cs typeface="Calibri"/>
              </a:rPr>
              <a:t>.</a:t>
            </a:r>
          </a:p>
          <a:p>
            <a:pPr marL="6350" lvl="2" algn="l"/>
            <a:endParaRPr lang="en-US" sz="2800">
              <a:latin typeface="Calibri"/>
              <a:ea typeface="+mn-lt"/>
              <a:cs typeface="Calibri"/>
            </a:endParaRPr>
          </a:p>
          <a:p>
            <a:pPr marL="6350" lvl="2" algn="l"/>
            <a:endParaRPr lang="en-US" sz="2800">
              <a:latin typeface="Calibri"/>
              <a:ea typeface="Calibri"/>
              <a:cs typeface="Calibri"/>
            </a:endParaRPr>
          </a:p>
        </p:txBody>
      </p:sp>
      <p:pic>
        <p:nvPicPr>
          <p:cNvPr id="2" name="Picture 1" descr="A screenshot of a recipe&#10;&#10;Description automatically generated">
            <a:extLst>
              <a:ext uri="{FF2B5EF4-FFF2-40B4-BE49-F238E27FC236}">
                <a16:creationId xmlns:a16="http://schemas.microsoft.com/office/drawing/2014/main" id="{5F850E22-4C1F-C477-E1CF-58A4981A784E}"/>
              </a:ext>
            </a:extLst>
          </p:cNvPr>
          <p:cNvPicPr>
            <a:picLocks noChangeAspect="1"/>
          </p:cNvPicPr>
          <p:nvPr/>
        </p:nvPicPr>
        <p:blipFill>
          <a:blip r:embed="rId3"/>
          <a:stretch>
            <a:fillRect/>
          </a:stretch>
        </p:blipFill>
        <p:spPr>
          <a:xfrm>
            <a:off x="2421861" y="2965406"/>
            <a:ext cx="6403163" cy="3143200"/>
          </a:xfrm>
          <a:prstGeom prst="rect">
            <a:avLst/>
          </a:prstGeom>
        </p:spPr>
      </p:pic>
    </p:spTree>
    <p:extLst>
      <p:ext uri="{BB962C8B-B14F-4D97-AF65-F5344CB8AC3E}">
        <p14:creationId xmlns:p14="http://schemas.microsoft.com/office/powerpoint/2010/main" val="294435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Future Plans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a:latin typeface="Gill Sans MT" panose="020B0502020104020203" pitchFamily="34" charset="77"/>
              <a:cs typeface="+mn-cs"/>
            </a:endParaRPr>
          </a:p>
          <a:p>
            <a:pPr marL="342900" indent="-342900">
              <a:buFont typeface="Arial" panose="020B0604020202020204" pitchFamily="34" charset="0"/>
              <a:buChar char="•"/>
            </a:pPr>
            <a:endParaRPr lang="en-US" sz="2600">
              <a:latin typeface="Gill Sans MT" panose="020B0502020104020203" pitchFamily="34" charset="77"/>
            </a:endParaRPr>
          </a:p>
          <a:p>
            <a:endParaRPr lang="en-US" sz="2800"/>
          </a:p>
          <a:p>
            <a:endParaRPr lang="en-US" altLang="en-US" sz="3200">
              <a:latin typeface="Gill Sans MT" panose="020B0502020104020203" pitchFamily="34" charset="77"/>
            </a:endParaRPr>
          </a:p>
          <a:p>
            <a:pPr>
              <a:lnSpc>
                <a:spcPct val="90000"/>
              </a:lnSpc>
              <a:spcBef>
                <a:spcPct val="30000"/>
              </a:spcBef>
              <a:buSzPct val="85000"/>
            </a:pPr>
            <a:endParaRPr lang="en-US" sz="240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a:solidFill>
                <a:schemeClr val="tx1"/>
              </a:solidFill>
              <a:latin typeface="Gill Sans MT" pitchFamily="34" charset="0"/>
            </a:endParaRPr>
          </a:p>
        </p:txBody>
      </p:sp>
      <p:sp>
        <p:nvSpPr>
          <p:cNvPr id="4" name="Rectangle 3">
            <a:extLst>
              <a:ext uri="{FF2B5EF4-FFF2-40B4-BE49-F238E27FC236}">
                <a16:creationId xmlns:a16="http://schemas.microsoft.com/office/drawing/2014/main" id="{232F543B-A41C-0498-8D46-9DFC7A3DB609}"/>
              </a:ext>
            </a:extLst>
          </p:cNvPr>
          <p:cNvSpPr txBox="1">
            <a:spLocks noChangeArrowheads="1"/>
          </p:cNvSpPr>
          <p:nvPr/>
        </p:nvSpPr>
        <p:spPr>
          <a:xfrm>
            <a:off x="820419" y="15820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2800" b="1">
                <a:latin typeface="Gill Sans MT"/>
                <a:ea typeface="+mn-lt"/>
                <a:cs typeface="+mn-lt"/>
              </a:rPr>
              <a:t>Native Mobile App Support</a:t>
            </a:r>
            <a:r>
              <a:rPr lang="en-US" sz="2800">
                <a:latin typeface="Gill Sans MT"/>
                <a:ea typeface="+mn-lt"/>
                <a:cs typeface="+mn-lt"/>
              </a:rPr>
              <a:t>: Develop a native mobile version of </a:t>
            </a:r>
            <a:r>
              <a:rPr lang="en-US" sz="2800" err="1">
                <a:latin typeface="Gill Sans MT"/>
                <a:ea typeface="+mn-lt"/>
                <a:cs typeface="+mn-lt"/>
              </a:rPr>
              <a:t>Cookify</a:t>
            </a:r>
            <a:r>
              <a:rPr lang="en-US" sz="2800">
                <a:latin typeface="Gill Sans MT"/>
                <a:ea typeface="+mn-lt"/>
                <a:cs typeface="+mn-lt"/>
              </a:rPr>
              <a:t> to enhance accessibility and user convenience, allowing seamless use on smartphones and tablets.</a:t>
            </a:r>
            <a:endParaRPr lang="en-US" sz="2800">
              <a:latin typeface="Gill Sans MT"/>
              <a:ea typeface="Calibri"/>
              <a:cs typeface="Calibri"/>
            </a:endParaRPr>
          </a:p>
          <a:p>
            <a:pPr marL="6350" lvl="2" algn="l"/>
            <a:endParaRPr lang="en-US" sz="2800">
              <a:latin typeface="Gill Sans MT"/>
              <a:ea typeface="Calibri"/>
              <a:cs typeface="Calibri"/>
            </a:endParaRPr>
          </a:p>
        </p:txBody>
      </p:sp>
      <p:pic>
        <p:nvPicPr>
          <p:cNvPr id="5" name="Picture 4" descr="A screenshot of a recipe&#10;&#10;Description automatically generated">
            <a:extLst>
              <a:ext uri="{FF2B5EF4-FFF2-40B4-BE49-F238E27FC236}">
                <a16:creationId xmlns:a16="http://schemas.microsoft.com/office/drawing/2014/main" id="{77DEC0FD-6061-C06D-ACAC-937F4429BE71}"/>
              </a:ext>
            </a:extLst>
          </p:cNvPr>
          <p:cNvPicPr>
            <a:picLocks noChangeAspect="1"/>
          </p:cNvPicPr>
          <p:nvPr/>
        </p:nvPicPr>
        <p:blipFill>
          <a:blip r:embed="rId3"/>
          <a:stretch>
            <a:fillRect/>
          </a:stretch>
        </p:blipFill>
        <p:spPr>
          <a:xfrm>
            <a:off x="1987898" y="3014594"/>
            <a:ext cx="1463643" cy="3111500"/>
          </a:xfrm>
          <a:prstGeom prst="rect">
            <a:avLst/>
          </a:prstGeom>
        </p:spPr>
      </p:pic>
      <p:pic>
        <p:nvPicPr>
          <p:cNvPr id="6" name="Picture 5" descr="A screenshot of a recipe&#10;&#10;Description automatically generated">
            <a:extLst>
              <a:ext uri="{FF2B5EF4-FFF2-40B4-BE49-F238E27FC236}">
                <a16:creationId xmlns:a16="http://schemas.microsoft.com/office/drawing/2014/main" id="{D346A0F1-3BCB-C2EA-41C6-CE3B8998C44F}"/>
              </a:ext>
            </a:extLst>
          </p:cNvPr>
          <p:cNvPicPr>
            <a:picLocks noChangeAspect="1"/>
          </p:cNvPicPr>
          <p:nvPr/>
        </p:nvPicPr>
        <p:blipFill>
          <a:blip r:embed="rId4"/>
          <a:stretch>
            <a:fillRect/>
          </a:stretch>
        </p:blipFill>
        <p:spPr>
          <a:xfrm>
            <a:off x="4878207" y="3015480"/>
            <a:ext cx="1564749" cy="3225800"/>
          </a:xfrm>
          <a:prstGeom prst="rect">
            <a:avLst/>
          </a:prstGeom>
        </p:spPr>
      </p:pic>
      <p:pic>
        <p:nvPicPr>
          <p:cNvPr id="7" name="Picture 6" descr="A screenshot of a recipe&#10;&#10;Description automatically generated">
            <a:extLst>
              <a:ext uri="{FF2B5EF4-FFF2-40B4-BE49-F238E27FC236}">
                <a16:creationId xmlns:a16="http://schemas.microsoft.com/office/drawing/2014/main" id="{7E9832E8-A9C3-D5F2-14C4-D9853DA94EFB}"/>
              </a:ext>
            </a:extLst>
          </p:cNvPr>
          <p:cNvPicPr>
            <a:picLocks noChangeAspect="1"/>
          </p:cNvPicPr>
          <p:nvPr/>
        </p:nvPicPr>
        <p:blipFill>
          <a:blip r:embed="rId5"/>
          <a:stretch>
            <a:fillRect/>
          </a:stretch>
        </p:blipFill>
        <p:spPr>
          <a:xfrm>
            <a:off x="7998617" y="3017695"/>
            <a:ext cx="1562289" cy="3232150"/>
          </a:xfrm>
          <a:prstGeom prst="rect">
            <a:avLst/>
          </a:prstGeom>
        </p:spPr>
      </p:pic>
    </p:spTree>
    <p:extLst>
      <p:ext uri="{BB962C8B-B14F-4D97-AF65-F5344CB8AC3E}">
        <p14:creationId xmlns:p14="http://schemas.microsoft.com/office/powerpoint/2010/main" val="285248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Conclusion</a:t>
            </a:r>
            <a:endParaRPr lang="en-US"/>
          </a:p>
        </p:txBody>
      </p:sp>
      <p:sp>
        <p:nvSpPr>
          <p:cNvPr id="4" name="Rectangle 3">
            <a:extLst>
              <a:ext uri="{FF2B5EF4-FFF2-40B4-BE49-F238E27FC236}">
                <a16:creationId xmlns:a16="http://schemas.microsoft.com/office/drawing/2014/main" id="{232F543B-A41C-0498-8D46-9DFC7A3DB609}"/>
              </a:ext>
            </a:extLst>
          </p:cNvPr>
          <p:cNvSpPr txBox="1">
            <a:spLocks noChangeArrowheads="1"/>
          </p:cNvSpPr>
          <p:nvPr/>
        </p:nvSpPr>
        <p:spPr>
          <a:xfrm>
            <a:off x="306069" y="129626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lvl="1" indent="-457200" algn="l">
              <a:buChar char="•"/>
            </a:pPr>
            <a:r>
              <a:rPr lang="en-US" sz="2800">
                <a:latin typeface="Gill Sans MT"/>
                <a:ea typeface="+mn-lt"/>
                <a:cs typeface="+mn-lt"/>
              </a:rPr>
              <a:t>Successfully developed a functional recipe generation</a:t>
            </a:r>
            <a:endParaRPr lang="en-US" sz="2800">
              <a:latin typeface="Gill Sans MT"/>
              <a:ea typeface="Calibri" panose="020F0502020204030204"/>
              <a:cs typeface="Calibri" panose="020F0502020204030204"/>
            </a:endParaRPr>
          </a:p>
          <a:p>
            <a:pPr marL="571500" lvl="2" algn="l"/>
            <a:r>
              <a:rPr lang="en-US" sz="2800">
                <a:latin typeface="Gill Sans MT"/>
                <a:ea typeface="+mn-lt"/>
                <a:cs typeface="+mn-lt"/>
              </a:rPr>
              <a:t>Application</a:t>
            </a:r>
          </a:p>
          <a:p>
            <a:pPr marL="571500" lvl="1" indent="-457200" algn="l">
              <a:buChar char="•"/>
            </a:pPr>
            <a:r>
              <a:rPr lang="en-US" sz="2800">
                <a:latin typeface="Gill Sans MT"/>
                <a:ea typeface="+mn-lt"/>
                <a:cs typeface="+mn-lt"/>
              </a:rPr>
              <a:t>Implemented using </a:t>
            </a:r>
            <a:r>
              <a:rPr lang="en-US" sz="2800" b="1">
                <a:latin typeface="Gill Sans MT"/>
                <a:ea typeface="+mn-lt"/>
                <a:cs typeface="+mn-lt"/>
              </a:rPr>
              <a:t>EJS</a:t>
            </a:r>
            <a:r>
              <a:rPr lang="en-US" sz="2800">
                <a:latin typeface="Gill Sans MT"/>
                <a:ea typeface="+mn-lt"/>
                <a:cs typeface="+mn-lt"/>
              </a:rPr>
              <a:t>, </a:t>
            </a:r>
            <a:r>
              <a:rPr lang="en-US" sz="2800" b="1">
                <a:latin typeface="Gill Sans MT"/>
                <a:ea typeface="+mn-lt"/>
                <a:cs typeface="+mn-lt"/>
              </a:rPr>
              <a:t>MongoDB</a:t>
            </a:r>
            <a:r>
              <a:rPr lang="en-US" sz="2800">
                <a:latin typeface="Gill Sans MT"/>
                <a:ea typeface="+mn-lt"/>
                <a:cs typeface="+mn-lt"/>
              </a:rPr>
              <a:t>, </a:t>
            </a:r>
            <a:r>
              <a:rPr lang="en-US" sz="2800" b="1">
                <a:latin typeface="Gill Sans MT"/>
                <a:ea typeface="+mn-lt"/>
                <a:cs typeface="+mn-lt"/>
              </a:rPr>
              <a:t>Express.js</a:t>
            </a:r>
            <a:r>
              <a:rPr lang="en-US" sz="2800">
                <a:latin typeface="Gill Sans MT"/>
                <a:ea typeface="+mn-lt"/>
                <a:cs typeface="+mn-lt"/>
              </a:rPr>
              <a:t>, </a:t>
            </a:r>
            <a:r>
              <a:rPr lang="en-US" sz="2800" b="1">
                <a:latin typeface="Gill Sans MT"/>
                <a:ea typeface="+mn-lt"/>
                <a:cs typeface="+mn-lt"/>
              </a:rPr>
              <a:t>OpenAI API</a:t>
            </a:r>
            <a:endParaRPr lang="en-US" sz="2800">
              <a:latin typeface="Gill Sans MT"/>
              <a:ea typeface="+mn-lt"/>
              <a:cs typeface="+mn-lt"/>
            </a:endParaRPr>
          </a:p>
          <a:p>
            <a:pPr lvl="2" indent="-342900" algn="l"/>
            <a:r>
              <a:rPr lang="en-US" sz="2800">
                <a:latin typeface="Gill Sans MT"/>
                <a:ea typeface="+mn-lt"/>
                <a:cs typeface="+mn-lt"/>
              </a:rPr>
              <a:t>and </a:t>
            </a:r>
            <a:r>
              <a:rPr lang="en-US" sz="2800" b="1">
                <a:latin typeface="Gill Sans MT"/>
                <a:ea typeface="+mn-lt"/>
                <a:cs typeface="+mn-lt"/>
              </a:rPr>
              <a:t>Bootstrap</a:t>
            </a:r>
            <a:endParaRPr lang="en-US" sz="2800">
              <a:latin typeface="Gill Sans MT"/>
              <a:ea typeface="+mn-lt"/>
              <a:cs typeface="+mn-lt"/>
            </a:endParaRPr>
          </a:p>
          <a:p>
            <a:pPr marL="571500" lvl="1" indent="-457200" algn="l">
              <a:buChar char="•"/>
            </a:pPr>
            <a:r>
              <a:rPr lang="en-US" sz="2800">
                <a:latin typeface="Gill Sans MT"/>
                <a:ea typeface="+mn-lt"/>
                <a:cs typeface="+mn-lt"/>
              </a:rPr>
              <a:t>Simplifies meal preparation by generating recipes based on</a:t>
            </a:r>
          </a:p>
          <a:p>
            <a:pPr lvl="2" indent="-342900" algn="l"/>
            <a:r>
              <a:rPr lang="en-US" sz="2800">
                <a:latin typeface="Gill Sans MT"/>
                <a:ea typeface="+mn-lt"/>
                <a:cs typeface="+mn-lt"/>
              </a:rPr>
              <a:t>user-provided ingredients, making cooking more accessible</a:t>
            </a:r>
          </a:p>
          <a:p>
            <a:pPr lvl="2" indent="-342900" algn="l"/>
            <a:r>
              <a:rPr lang="en-US" sz="2800">
                <a:latin typeface="Gill Sans MT"/>
                <a:ea typeface="+mn-lt"/>
                <a:cs typeface="+mn-lt"/>
              </a:rPr>
              <a:t>and efficient.</a:t>
            </a:r>
            <a:endParaRPr lang="en-US" sz="2800">
              <a:latin typeface="Gill Sans MT"/>
              <a:ea typeface="+mn-lt"/>
              <a:cs typeface="Arial"/>
            </a:endParaRPr>
          </a:p>
          <a:p>
            <a:pPr marL="571500" lvl="1" indent="-457200" algn="l">
              <a:buChar char="•"/>
            </a:pPr>
            <a:endParaRPr lang="en-US" sz="2800">
              <a:latin typeface="Gill Sans MT"/>
              <a:ea typeface="Calibri"/>
              <a:cs typeface="Calibri"/>
            </a:endParaRPr>
          </a:p>
        </p:txBody>
      </p:sp>
    </p:spTree>
    <p:extLst>
      <p:ext uri="{BB962C8B-B14F-4D97-AF65-F5344CB8AC3E}">
        <p14:creationId xmlns:p14="http://schemas.microsoft.com/office/powerpoint/2010/main" val="45888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AF2D-4495-A48B-16BA-696A1DA6527C}"/>
              </a:ext>
            </a:extLst>
          </p:cNvPr>
          <p:cNvSpPr>
            <a:spLocks noGrp="1"/>
          </p:cNvSpPr>
          <p:nvPr>
            <p:ph type="ctrTitle"/>
          </p:nvPr>
        </p:nvSpPr>
        <p:spPr/>
        <p:txBody>
          <a:bodyPr lIns="91440" tIns="45720" rIns="91440" bIns="45720" anchor="t"/>
          <a:lstStyle/>
          <a:p>
            <a:r>
              <a:rPr lang="en-US">
                <a:latin typeface="Arial"/>
                <a:cs typeface="Arial"/>
              </a:rPr>
              <a:t>Thank you!</a:t>
            </a:r>
            <a:endParaRPr lang="en-US"/>
          </a:p>
        </p:txBody>
      </p:sp>
      <p:sp>
        <p:nvSpPr>
          <p:cNvPr id="3" name="Subtitle 2">
            <a:extLst>
              <a:ext uri="{FF2B5EF4-FFF2-40B4-BE49-F238E27FC236}">
                <a16:creationId xmlns:a16="http://schemas.microsoft.com/office/drawing/2014/main" id="{8186153C-4E5D-9D6E-FD2A-8E1172FEFD94}"/>
              </a:ext>
            </a:extLst>
          </p:cNvPr>
          <p:cNvSpPr>
            <a:spLocks noGrp="1"/>
          </p:cNvSpPr>
          <p:nvPr>
            <p:ph type="subTitle" idx="1"/>
          </p:nvPr>
        </p:nvSpPr>
        <p:spPr>
          <a:xfrm>
            <a:off x="838200" y="1655853"/>
            <a:ext cx="10734040" cy="985361"/>
          </a:xfrm>
        </p:spPr>
        <p:txBody>
          <a:bodyPr lIns="91440" tIns="45720" rIns="91440" bIns="45720" anchor="t"/>
          <a:lstStyle/>
          <a:p>
            <a:r>
              <a:rPr lang="en-US" sz="3600">
                <a:latin typeface="Gill Sans MT"/>
                <a:cs typeface="Arial"/>
              </a:rPr>
              <a:t>Any questions? </a:t>
            </a:r>
            <a:endParaRPr lang="en-US" sz="3600">
              <a:latin typeface="Gill Sans MT"/>
            </a:endParaRPr>
          </a:p>
        </p:txBody>
      </p:sp>
    </p:spTree>
    <p:extLst>
      <p:ext uri="{BB962C8B-B14F-4D97-AF65-F5344CB8AC3E}">
        <p14:creationId xmlns:p14="http://schemas.microsoft.com/office/powerpoint/2010/main" val="153051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a:latin typeface="Gill Sans MT" panose="020B0502020104020203" pitchFamily="34" charset="0"/>
                <a:cs typeface="Arial"/>
              </a:rPr>
              <a:t>Introduction</a:t>
            </a:r>
          </a:p>
          <a:p>
            <a:pPr marL="342900" indent="-342900">
              <a:buFont typeface="Arial" panose="020B0604020202020204" pitchFamily="34" charset="0"/>
              <a:buChar char="•"/>
            </a:pPr>
            <a:r>
              <a:rPr lang="en-US" sz="2800">
                <a:latin typeface="Gill Sans MT" panose="020B0502020104020203" pitchFamily="34" charset="0"/>
                <a:cs typeface="Arial"/>
              </a:rPr>
              <a:t>Problem Definition</a:t>
            </a:r>
          </a:p>
          <a:p>
            <a:pPr marL="342900" indent="-342900">
              <a:buFont typeface="Arial" panose="020B0604020202020204" pitchFamily="34" charset="0"/>
              <a:buChar char="•"/>
            </a:pPr>
            <a:r>
              <a:rPr lang="en-US" sz="2800">
                <a:latin typeface="Gill Sans MT" panose="020B0502020104020203" pitchFamily="34" charset="0"/>
                <a:cs typeface="Arial"/>
              </a:rPr>
              <a:t>Design Requirements</a:t>
            </a:r>
          </a:p>
          <a:p>
            <a:pPr marL="342900" indent="-342900">
              <a:buFont typeface="Arial" panose="020B0604020202020204" pitchFamily="34" charset="0"/>
              <a:buChar char="•"/>
            </a:pPr>
            <a:r>
              <a:rPr lang="en-US" sz="2800">
                <a:latin typeface="Gill Sans MT" panose="020B0502020104020203" pitchFamily="34" charset="0"/>
                <a:cs typeface="Arial"/>
              </a:rPr>
              <a:t>Solutions</a:t>
            </a:r>
          </a:p>
          <a:p>
            <a:pPr marL="342900" indent="-342900">
              <a:buFont typeface="Arial" panose="020B0604020202020204" pitchFamily="34" charset="0"/>
              <a:buChar char="•"/>
            </a:pPr>
            <a:r>
              <a:rPr lang="en-US" sz="2800">
                <a:latin typeface="Gill Sans MT" panose="020B0502020104020203" pitchFamily="34" charset="0"/>
              </a:rPr>
              <a:t>Project Management</a:t>
            </a:r>
          </a:p>
          <a:p>
            <a:pPr marL="342900" indent="-342900">
              <a:buFont typeface="Arial" panose="020B0604020202020204" pitchFamily="34" charset="0"/>
              <a:buChar char="•"/>
            </a:pPr>
            <a:r>
              <a:rPr lang="en-US" sz="2800">
                <a:latin typeface="Gill Sans MT" panose="020B0502020104020203" pitchFamily="34" charset="0"/>
              </a:rPr>
              <a:t>Conclusion and Future Work</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a:t>Agenda</a:t>
            </a:r>
          </a:p>
        </p:txBody>
      </p:sp>
    </p:spTree>
    <p:extLst>
      <p:ext uri="{BB962C8B-B14F-4D97-AF65-F5344CB8AC3E}">
        <p14:creationId xmlns:p14="http://schemas.microsoft.com/office/powerpoint/2010/main" val="250029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Introduction</a:t>
            </a:r>
            <a:endParaRPr lang="en-US"/>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861879"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r>
              <a:rPr lang="en-US" sz="2600" b="1">
                <a:latin typeface="Gill Sans MT"/>
                <a:ea typeface="+mn-lt"/>
                <a:cs typeface="+mn-lt"/>
              </a:rPr>
              <a:t>Background</a:t>
            </a:r>
          </a:p>
          <a:p>
            <a:pPr marL="6350" lvl="2" algn="l"/>
            <a:r>
              <a:rPr lang="en-US" sz="2600">
                <a:latin typeface="Gill Sans MT"/>
                <a:ea typeface="+mn-lt"/>
                <a:cs typeface="+mn-lt"/>
              </a:rPr>
              <a:t>Busy lifestyles make it challenging for people to cook at home, leading to poor nutrition, higher expenses, and significant food waste. These issues contribute to chronic health problems and environmental harm.</a:t>
            </a:r>
          </a:p>
          <a:p>
            <a:pPr marL="6350" lvl="2" algn="l"/>
            <a:endParaRPr lang="en-US" sz="2600">
              <a:latin typeface="Gill Sans MT"/>
              <a:ea typeface="+mn-lt"/>
              <a:cs typeface="+mn-lt"/>
            </a:endParaRPr>
          </a:p>
          <a:p>
            <a:pPr marL="6350" lvl="2" algn="l"/>
            <a:r>
              <a:rPr lang="en-US" sz="2600" b="1">
                <a:latin typeface="Gill Sans MT"/>
                <a:ea typeface="+mn-lt"/>
                <a:cs typeface="+mn-lt"/>
              </a:rPr>
              <a:t>Rationale</a:t>
            </a:r>
            <a:endParaRPr lang="en-US" sz="2600">
              <a:latin typeface="Gill Sans MT"/>
              <a:ea typeface="+mn-lt"/>
              <a:cs typeface="+mn-lt"/>
            </a:endParaRPr>
          </a:p>
          <a:p>
            <a:pPr marL="6350" lvl="2" algn="l"/>
            <a:r>
              <a:rPr lang="en-US" sz="2600">
                <a:latin typeface="Gill Sans MT"/>
                <a:ea typeface="+mn-lt"/>
                <a:cs typeface="+mn-lt"/>
              </a:rPr>
              <a:t>There is a clear need for a tool that helps users save time, plan cost-effective meals, and reduce waste. Our project addresses this by providing a platform that turns groceries into quick, nutritious meals, promoting healthier habits and sustainability.</a:t>
            </a:r>
            <a:endParaRPr lang="en-US" sz="2600">
              <a:latin typeface="Gill Sans MT"/>
              <a:ea typeface="Calibri"/>
              <a:cs typeface="Calibri"/>
            </a:endParaRPr>
          </a:p>
          <a:p>
            <a:pPr marL="6350" lvl="2" algn="l"/>
            <a:endParaRPr lang="en-US" sz="2600">
              <a:latin typeface="Gill Sans MT"/>
              <a:ea typeface="Calibri"/>
              <a:cs typeface="Calibri"/>
            </a:endParaRPr>
          </a:p>
          <a:p>
            <a:pPr algn="l"/>
            <a:endParaRPr lang="en-US" sz="2800">
              <a:latin typeface="Arial"/>
              <a:ea typeface="Calibri"/>
            </a:endParaRPr>
          </a:p>
          <a:p>
            <a:endParaRPr lang="en-US" altLang="en-US" sz="3200">
              <a:latin typeface="Gill Sans MT"/>
              <a:ea typeface="Calibri"/>
            </a:endParaRPr>
          </a:p>
          <a:p>
            <a:pPr>
              <a:lnSpc>
                <a:spcPct val="90000"/>
              </a:lnSpc>
              <a:spcBef>
                <a:spcPct val="30000"/>
              </a:spcBef>
              <a:buSzPct val="85000"/>
            </a:pPr>
            <a:endParaRPr lang="en-US" sz="2400">
              <a:solidFill>
                <a:srgbClr val="FF0000"/>
              </a:solidFill>
              <a:latin typeface="Gill Sans MT"/>
              <a:ea typeface="Calibri"/>
            </a:endParaRPr>
          </a:p>
          <a:p>
            <a:pPr marL="514350" indent="-514350">
              <a:lnSpc>
                <a:spcPct val="90000"/>
              </a:lnSpc>
              <a:spcBef>
                <a:spcPct val="30000"/>
              </a:spcBef>
              <a:buSzPct val="85000"/>
              <a:buFont typeface="Calibri Light" panose="020F0302020204030204"/>
              <a:buAutoNum type="arabicPeriod"/>
            </a:pPr>
            <a:endParaRPr lang="en-US" sz="2400" b="0">
              <a:solidFill>
                <a:srgbClr val="000000"/>
              </a:solidFill>
              <a:latin typeface="Gill Sans MT"/>
              <a:ea typeface="Calibri"/>
            </a:endParaRPr>
          </a:p>
        </p:txBody>
      </p:sp>
    </p:spTree>
    <p:extLst>
      <p:ext uri="{BB962C8B-B14F-4D97-AF65-F5344CB8AC3E}">
        <p14:creationId xmlns:p14="http://schemas.microsoft.com/office/powerpoint/2010/main" val="295599922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2600">
                <a:latin typeface="Gill Sans MT"/>
                <a:cs typeface="Arial"/>
              </a:rPr>
              <a:t>The problem we are trying to solve is the challenge busy individuals face in preparing nutritious home-cooked meals due to time constraints and demanding schedules. </a:t>
            </a:r>
            <a:endParaRPr lang="en-US"/>
          </a:p>
          <a:p>
            <a:r>
              <a:rPr lang="en-US" sz="2600">
                <a:latin typeface="Gill Sans MT"/>
                <a:cs typeface="Arial"/>
              </a:rPr>
              <a:t>In Canada, nearly 60% of food produced is wasted annually, with households contributing over 20% of this waste, costing the average Canadian household approximately $1,300 per year (Second Harvest, 2022).</a:t>
            </a:r>
          </a:p>
          <a:p>
            <a:r>
              <a:rPr lang="en-US" sz="2600">
                <a:latin typeface="Gill Sans MT"/>
                <a:cs typeface="Arial"/>
              </a:rPr>
              <a:t>Around 29% of Canadians eat out at least once a day, which often leads to poor nutrition and higher expenses (Statistics Canada, 2021). </a:t>
            </a:r>
            <a:endParaRPr lang="en-US" sz="2600">
              <a:latin typeface="Gill Sans MT" panose="020B0502020104020203" pitchFamily="34" charset="77"/>
            </a:endParaRPr>
          </a:p>
          <a:p>
            <a:pPr>
              <a:lnSpc>
                <a:spcPct val="90000"/>
              </a:lnSpc>
              <a:spcBef>
                <a:spcPct val="30000"/>
              </a:spcBef>
              <a:buSzPct val="85000"/>
            </a:pPr>
            <a:endParaRPr lang="en-US" sz="2400">
              <a:solidFill>
                <a:srgbClr val="FF0000"/>
              </a:solidFill>
              <a:latin typeface="Gill Sans MT" panose="020B0502020104020203" pitchFamily="34" charset="77"/>
            </a:endParaRPr>
          </a:p>
          <a:p>
            <a:pPr marL="514350" indent="-514350">
              <a:lnSpc>
                <a:spcPct val="90000"/>
              </a:lnSpc>
              <a:spcBef>
                <a:spcPct val="30000"/>
              </a:spcBef>
              <a:buSzPct val="85000"/>
              <a:buFont typeface="Arial" panose="020F0302020204030204"/>
              <a:buChar char="•"/>
            </a:pPr>
            <a:endParaRPr lang="en-US" sz="2400" b="0">
              <a:latin typeface="Gill Sans MT" pitchFamily="34" charset="0"/>
            </a:endParaRPr>
          </a:p>
        </p:txBody>
      </p:sp>
    </p:spTree>
    <p:extLst>
      <p:ext uri="{BB962C8B-B14F-4D97-AF65-F5344CB8AC3E}">
        <p14:creationId xmlns:p14="http://schemas.microsoft.com/office/powerpoint/2010/main" val="2486635905"/>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r>
              <a:rPr lang="en-US" sz="2800">
                <a:latin typeface="Gill Sans MT"/>
                <a:ea typeface="Calibri"/>
                <a:cs typeface="Arial"/>
              </a:rPr>
              <a:t>Goals &amp; Objectives</a:t>
            </a:r>
            <a:endParaRPr lang="en-US" sz="2800">
              <a:latin typeface="Gill Sans MT"/>
              <a:ea typeface="Calibri"/>
              <a:cs typeface="Calibri"/>
            </a:endParaRPr>
          </a:p>
          <a:p>
            <a:pPr marL="311150" lvl="2" indent="-304800" algn="l">
              <a:buChar char="•"/>
            </a:pPr>
            <a:r>
              <a:rPr lang="en-US" sz="2800">
                <a:latin typeface="Gill Sans MT"/>
                <a:ea typeface="+mn-lt"/>
                <a:cs typeface="+mn-lt"/>
              </a:rPr>
              <a:t>To create an application that makes cooking accessible and sustainable by suggesting recipes based on user-input ingredients. A user-friendly and visually intuitive design ensures tailored for young adults and single professionals.</a:t>
            </a:r>
            <a:endParaRPr lang="en-US" sz="2800">
              <a:latin typeface="Gill Sans MT"/>
              <a:ea typeface="Calibri"/>
              <a:cs typeface="Calibri"/>
            </a:endParaRPr>
          </a:p>
          <a:p>
            <a:pPr marL="311150" lvl="2" indent="-304800" algn="l">
              <a:buChar char="•"/>
            </a:pPr>
            <a:endParaRPr lang="en-US" sz="2800">
              <a:latin typeface="Gill Sans MT"/>
              <a:ea typeface="Calibri"/>
              <a:cs typeface="Calibri"/>
            </a:endParaRPr>
          </a:p>
          <a:p>
            <a:pPr marL="311150" lvl="2" indent="-304800" algn="l">
              <a:buChar char="•"/>
            </a:pPr>
            <a:r>
              <a:rPr lang="en-US" sz="2800">
                <a:latin typeface="Gill Sans MT"/>
                <a:ea typeface="Calibri"/>
                <a:cs typeface="Calibri"/>
              </a:rPr>
              <a:t>Account</a:t>
            </a:r>
            <a:r>
              <a:rPr lang="en-US" sz="2800">
                <a:latin typeface="Gill Sans MT"/>
                <a:ea typeface="+mn-lt"/>
                <a:cs typeface="+mn-lt"/>
              </a:rPr>
              <a:t> creation for user personalization.</a:t>
            </a:r>
            <a:endParaRPr lang="en-US" sz="2800">
              <a:latin typeface="Gill Sans MT"/>
              <a:ea typeface="Calibri"/>
              <a:cs typeface="Calibri"/>
            </a:endParaRPr>
          </a:p>
          <a:p>
            <a:pPr marL="311150" lvl="2" indent="-304800" algn="l">
              <a:buChar char="•"/>
            </a:pPr>
            <a:endParaRPr lang="en-US" sz="2800">
              <a:solidFill>
                <a:srgbClr val="000000"/>
              </a:solidFill>
              <a:latin typeface="Gill Sans MT"/>
              <a:ea typeface="+mn-lt"/>
              <a:cs typeface="+mn-lt"/>
            </a:endParaRPr>
          </a:p>
          <a:p>
            <a:pPr marL="311150" lvl="2" indent="-304800" algn="l">
              <a:buChar char="•"/>
            </a:pPr>
            <a:r>
              <a:rPr lang="en-US" sz="2800">
                <a:solidFill>
                  <a:srgbClr val="000000"/>
                </a:solidFill>
                <a:latin typeface="Gill Sans MT"/>
                <a:ea typeface="+mn-lt"/>
                <a:cs typeface="+mn-lt"/>
              </a:rPr>
              <a:t>Saved Recipes for user practicality and ease of use.</a:t>
            </a:r>
            <a:endParaRPr lang="en-US" sz="2800">
              <a:solidFill>
                <a:srgbClr val="000000"/>
              </a:solidFill>
              <a:latin typeface="Gill Sans MT"/>
              <a:ea typeface="Calibri"/>
              <a:cs typeface="Calibri"/>
            </a:endParaRPr>
          </a:p>
          <a:p>
            <a:pPr marL="311150" lvl="2" indent="-304800" algn="l">
              <a:buChar char="•"/>
            </a:pPr>
            <a:endParaRPr lang="en-US" sz="2800">
              <a:solidFill>
                <a:srgbClr val="000000"/>
              </a:solidFill>
              <a:latin typeface="Gill Sans MT"/>
              <a:ea typeface="Calibri"/>
              <a:cs typeface="Calibri"/>
            </a:endParaRPr>
          </a:p>
          <a:p>
            <a:pPr marL="311150" lvl="2" indent="-304800" algn="l">
              <a:buChar char="•"/>
            </a:pPr>
            <a:endParaRPr lang="en-US" sz="2800">
              <a:solidFill>
                <a:srgbClr val="000000"/>
              </a:solidFill>
              <a:latin typeface="Gill Sans MT"/>
              <a:ea typeface="Calibri"/>
              <a:cs typeface="Arial"/>
            </a:endParaRPr>
          </a:p>
          <a:p>
            <a:pPr marL="311150" lvl="2" indent="-304800"/>
            <a:endParaRPr lang="en-US" sz="2800">
              <a:solidFill>
                <a:srgbClr val="000000"/>
              </a:solidFill>
              <a:latin typeface="Gill Sans MT"/>
              <a:ea typeface="Calibri"/>
              <a:cs typeface="Arial"/>
            </a:endParaRPr>
          </a:p>
          <a:p>
            <a:endParaRPr lang="en-US" sz="2800">
              <a:solidFill>
                <a:srgbClr val="000000"/>
              </a:solidFill>
              <a:latin typeface="Gill Sans MT"/>
              <a:ea typeface="Calibri"/>
            </a:endParaRPr>
          </a:p>
          <a:p>
            <a:endParaRPr lang="en-US" sz="2800">
              <a:solidFill>
                <a:srgbClr val="000000"/>
              </a:solidFill>
              <a:latin typeface="Gill Sans MT"/>
              <a:ea typeface="Calibri"/>
            </a:endParaRPr>
          </a:p>
          <a:p>
            <a:endParaRPr lang="en-US" altLang="en-US" sz="2800">
              <a:solidFill>
                <a:srgbClr val="000000"/>
              </a:solidFill>
              <a:latin typeface="Gill Sans MT"/>
              <a:ea typeface="Calibri"/>
            </a:endParaRPr>
          </a:p>
          <a:p>
            <a:pPr>
              <a:lnSpc>
                <a:spcPct val="90000"/>
              </a:lnSpc>
              <a:spcBef>
                <a:spcPct val="30000"/>
              </a:spcBef>
              <a:buSzPct val="85000"/>
            </a:pPr>
            <a:endParaRPr lang="en-US" sz="2800">
              <a:solidFill>
                <a:srgbClr val="FF0000"/>
              </a:solidFill>
              <a:latin typeface="Gill Sans MT"/>
              <a:ea typeface="Calibri"/>
            </a:endParaRPr>
          </a:p>
          <a:p>
            <a:pPr marL="514350" indent="-514350">
              <a:lnSpc>
                <a:spcPct val="90000"/>
              </a:lnSpc>
              <a:spcBef>
                <a:spcPct val="30000"/>
              </a:spcBef>
              <a:buSzPct val="85000"/>
              <a:buFont typeface="Calibri Light" panose="020F0302020204030204"/>
              <a:buAutoNum type="arabicPeriod"/>
            </a:pPr>
            <a:endParaRPr lang="en-US" sz="2800">
              <a:solidFill>
                <a:srgbClr val="000000"/>
              </a:solidFill>
              <a:latin typeface="Gill Sans MT"/>
              <a:ea typeface="Calibri"/>
            </a:endParaRPr>
          </a:p>
        </p:txBody>
      </p:sp>
    </p:spTree>
    <p:extLst>
      <p:ext uri="{BB962C8B-B14F-4D97-AF65-F5344CB8AC3E}">
        <p14:creationId xmlns:p14="http://schemas.microsoft.com/office/powerpoint/2010/main" val="77895890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r>
              <a:rPr lang="en-US" sz="2800">
                <a:latin typeface="Gill Sans MT"/>
                <a:ea typeface="Calibri"/>
                <a:cs typeface="Arial"/>
              </a:rPr>
              <a:t>Constraints</a:t>
            </a:r>
            <a:endParaRPr lang="en-US" sz="2800">
              <a:latin typeface="Gill Sans MT"/>
              <a:ea typeface="Calibri"/>
              <a:cs typeface="Calibri"/>
            </a:endParaRPr>
          </a:p>
          <a:p>
            <a:pPr marL="463550" lvl="2" indent="-457200" algn="l">
              <a:buChar char="•"/>
            </a:pPr>
            <a:r>
              <a:rPr lang="en-US" sz="2800">
                <a:latin typeface="Gill Sans MT"/>
                <a:ea typeface="Calibri"/>
                <a:cs typeface="Calibri"/>
              </a:rPr>
              <a:t>Time</a:t>
            </a:r>
            <a:r>
              <a:rPr lang="en-US" sz="2800">
                <a:latin typeface="Gill Sans MT"/>
                <a:ea typeface="+mn-lt"/>
                <a:cs typeface="+mn-lt"/>
              </a:rPr>
              <a:t> Constraints: The project had a limited timeline for design, development, and testing phases </a:t>
            </a:r>
            <a:endParaRPr lang="en-US" sz="2800">
              <a:latin typeface="Gill Sans MT"/>
              <a:ea typeface="Calibri"/>
              <a:cs typeface="Calibri"/>
            </a:endParaRPr>
          </a:p>
          <a:p>
            <a:pPr marL="463550" lvl="2" indent="-457200" algn="l">
              <a:buChar char="•"/>
            </a:pPr>
            <a:endParaRPr lang="en-US" sz="2800">
              <a:latin typeface="Gill Sans MT"/>
              <a:ea typeface="+mn-lt"/>
              <a:cs typeface="+mn-lt"/>
            </a:endParaRPr>
          </a:p>
          <a:p>
            <a:pPr marL="463550" lvl="2" indent="-457200" algn="l">
              <a:buChar char="•"/>
            </a:pPr>
            <a:r>
              <a:rPr lang="en-US" sz="2800">
                <a:latin typeface="Gill Sans MT"/>
                <a:ea typeface="+mn-lt"/>
                <a:cs typeface="+mn-lt"/>
              </a:rPr>
              <a:t>Technical Experience: Limited experience in handling integrating external APIs and managing a hybrid database.</a:t>
            </a:r>
            <a:endParaRPr lang="en-US" sz="2800">
              <a:latin typeface="Gill Sans MT"/>
              <a:ea typeface="Calibri"/>
              <a:cs typeface="Calibri"/>
            </a:endParaRPr>
          </a:p>
          <a:p>
            <a:pPr marL="463550" lvl="2" indent="-457200" algn="l">
              <a:buChar char="•"/>
            </a:pPr>
            <a:endParaRPr lang="en-US" sz="2800">
              <a:latin typeface="Gill Sans MT"/>
              <a:ea typeface="+mn-lt"/>
              <a:cs typeface="+mn-lt"/>
            </a:endParaRPr>
          </a:p>
          <a:p>
            <a:pPr marL="463550" lvl="2" indent="-457200" algn="l">
              <a:buChar char="•"/>
            </a:pPr>
            <a:r>
              <a:rPr lang="en-US" sz="2800">
                <a:latin typeface="Gill Sans MT"/>
                <a:ea typeface="+mn-lt"/>
                <a:cs typeface="+mn-lt"/>
              </a:rPr>
              <a:t>Learning Curve: Team members faced a learning curve in implementing key components such as API integrations, database management, and frontend/backend interactions.</a:t>
            </a:r>
            <a:endParaRPr lang="en-US" sz="2800">
              <a:latin typeface="Gill Sans MT"/>
              <a:ea typeface="Calibri"/>
              <a:cs typeface="Calibri"/>
            </a:endParaRPr>
          </a:p>
          <a:p>
            <a:endParaRPr lang="en-US" altLang="en-US" sz="2800">
              <a:latin typeface="Gill Sans MT"/>
              <a:ea typeface="Calibri"/>
            </a:endParaRPr>
          </a:p>
          <a:p>
            <a:pPr>
              <a:lnSpc>
                <a:spcPct val="90000"/>
              </a:lnSpc>
              <a:spcBef>
                <a:spcPct val="30000"/>
              </a:spcBef>
              <a:buSzPct val="85000"/>
            </a:pPr>
            <a:endParaRPr lang="en-US" sz="2800">
              <a:solidFill>
                <a:srgbClr val="FF0000"/>
              </a:solidFill>
              <a:latin typeface="Gill Sans MT"/>
              <a:ea typeface="Calibri"/>
            </a:endParaRPr>
          </a:p>
          <a:p>
            <a:pPr marL="514350" indent="-514350">
              <a:lnSpc>
                <a:spcPct val="90000"/>
              </a:lnSpc>
              <a:spcBef>
                <a:spcPct val="30000"/>
              </a:spcBef>
              <a:buSzPct val="85000"/>
              <a:buFont typeface="Arial" panose="020F0302020204030204"/>
            </a:pPr>
            <a:endParaRPr lang="en-US" sz="2800">
              <a:solidFill>
                <a:srgbClr val="000000"/>
              </a:solidFill>
              <a:latin typeface="Gill Sans MT"/>
              <a:ea typeface="Calibri"/>
            </a:endParaRPr>
          </a:p>
        </p:txBody>
      </p:sp>
    </p:spTree>
    <p:extLst>
      <p:ext uri="{BB962C8B-B14F-4D97-AF65-F5344CB8AC3E}">
        <p14:creationId xmlns:p14="http://schemas.microsoft.com/office/powerpoint/2010/main" val="3395273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Solution 1 - Static Webpage</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indent="-342900" algn="l"/>
            <a:r>
              <a:rPr lang="en-US" sz="2800">
                <a:latin typeface="Gill Sans MT"/>
                <a:ea typeface="+mn-lt"/>
                <a:cs typeface="+mn-lt"/>
              </a:rPr>
              <a:t>Design: A single static webpage with a basic input field for ingredients. </a:t>
            </a:r>
            <a:endParaRPr lang="en-US">
              <a:latin typeface="Gill Sans MT"/>
            </a:endParaRPr>
          </a:p>
          <a:p>
            <a:pPr lvl="1" indent="-342900" algn="l"/>
            <a:r>
              <a:rPr lang="en-US" sz="2800">
                <a:latin typeface="Gill Sans MT"/>
                <a:ea typeface="+mn-lt"/>
                <a:cs typeface="+mn-lt"/>
              </a:rPr>
              <a:t>   The page matches user inputs with predefined list of recipes </a:t>
            </a:r>
          </a:p>
          <a:p>
            <a:pPr lvl="1" indent="-342900" algn="l"/>
            <a:r>
              <a:rPr lang="en-US" sz="2800">
                <a:latin typeface="Gill Sans MT"/>
                <a:ea typeface="+mn-lt"/>
                <a:cs typeface="+mn-lt"/>
              </a:rPr>
              <a:t>   using simple keyword matching.</a:t>
            </a:r>
            <a:endParaRPr lang="en-US" sz="2800">
              <a:latin typeface="Gill Sans MT"/>
              <a:ea typeface="Calibri"/>
              <a:cs typeface="Calibri"/>
            </a:endParaRPr>
          </a:p>
          <a:p>
            <a:pPr lvl="1" indent="-342900" algn="l"/>
            <a:r>
              <a:rPr lang="en-US" sz="2800">
                <a:latin typeface="Gill Sans MT"/>
                <a:ea typeface="+mn-lt"/>
                <a:cs typeface="+mn-lt"/>
              </a:rPr>
              <a:t>Implementation:</a:t>
            </a:r>
            <a:endParaRPr lang="en-US" sz="2800">
              <a:latin typeface="Gill Sans MT"/>
              <a:ea typeface="Calibri"/>
              <a:cs typeface="Calibri"/>
            </a:endParaRPr>
          </a:p>
          <a:p>
            <a:pPr marL="914400" lvl="1" indent="-457200" algn="l">
              <a:buChar char="•"/>
            </a:pPr>
            <a:r>
              <a:rPr lang="en-US" sz="2800">
                <a:latin typeface="Gill Sans MT"/>
                <a:ea typeface="+mn-lt"/>
                <a:cs typeface="+mn-lt"/>
              </a:rPr>
              <a:t>HTML and CSS is to be used for the interface.</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JavaScript will handle the logic for keyword-base ingredient matching.</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No backend or database integration will be included.</a:t>
            </a:r>
            <a:endParaRPr lang="en-US" sz="2800">
              <a:latin typeface="Gill Sans MT"/>
              <a:ea typeface="Calibri"/>
              <a:cs typeface="Calibri"/>
            </a:endParaRPr>
          </a:p>
          <a:p>
            <a:pPr marL="114300" lvl="1"/>
            <a:endParaRPr lang="en-US" sz="2800">
              <a:latin typeface="Gill Sans MT"/>
              <a:ea typeface="Calibri"/>
              <a:cs typeface="Arial"/>
            </a:endParaRPr>
          </a:p>
          <a:p>
            <a:pPr lvl="1" indent="-342900" algn="l">
              <a:buFont typeface="Arial" panose="020B0604020202020204" pitchFamily="34" charset="0"/>
              <a:buChar char="•"/>
            </a:pPr>
            <a:endParaRPr lang="en-US" sz="2800">
              <a:latin typeface="Gill Sans MT"/>
              <a:ea typeface="Calibri"/>
              <a:cs typeface="Calibri"/>
            </a:endParaRPr>
          </a:p>
          <a:p>
            <a:pPr marL="0" indent="0" algn="l">
              <a:buNone/>
            </a:pPr>
            <a:endParaRPr lang="en-US" sz="2800">
              <a:latin typeface="Gill Sans MT"/>
              <a:ea typeface="Calibri"/>
            </a:endParaRPr>
          </a:p>
          <a:p>
            <a:endParaRPr lang="en-US" sz="2800">
              <a:latin typeface="Gill Sans MT"/>
              <a:ea typeface="Calibri"/>
              <a:cs typeface="Calibri"/>
            </a:endParaRPr>
          </a:p>
          <a:p>
            <a:pPr marL="342900" indent="-342900">
              <a:buFont typeface="Arial" panose="020B0604020202020204" pitchFamily="34" charset="0"/>
              <a:buChar char="•"/>
            </a:pPr>
            <a:endParaRPr lang="en-US" sz="2800">
              <a:latin typeface="Gill Sans MT"/>
              <a:ea typeface="Calibri"/>
            </a:endParaRPr>
          </a:p>
          <a:p>
            <a:pPr marL="342900" indent="-342900">
              <a:buFont typeface="Arial" panose="020B0604020202020204" pitchFamily="34" charset="0"/>
              <a:buChar char="•"/>
            </a:pPr>
            <a:endParaRPr lang="en-US" sz="2800">
              <a:latin typeface="Gill Sans MT"/>
              <a:ea typeface="Calibri"/>
            </a:endParaRPr>
          </a:p>
          <a:p>
            <a:endParaRPr lang="en-US" altLang="en-US" sz="2800">
              <a:latin typeface="Gill Sans MT"/>
              <a:ea typeface="Calibri"/>
            </a:endParaRPr>
          </a:p>
          <a:p>
            <a:pPr>
              <a:lnSpc>
                <a:spcPct val="90000"/>
              </a:lnSpc>
              <a:spcBef>
                <a:spcPct val="30000"/>
              </a:spcBef>
              <a:buSzPct val="85000"/>
            </a:pPr>
            <a:endParaRPr lang="en-US" sz="2800">
              <a:solidFill>
                <a:srgbClr val="FF0000"/>
              </a:solidFill>
              <a:latin typeface="Gill Sans MT"/>
              <a:ea typeface="Calibri"/>
            </a:endParaRPr>
          </a:p>
          <a:p>
            <a:pPr marL="514350" indent="-514350">
              <a:lnSpc>
                <a:spcPct val="90000"/>
              </a:lnSpc>
              <a:spcBef>
                <a:spcPct val="30000"/>
              </a:spcBef>
              <a:buSzPct val="85000"/>
              <a:buFont typeface="Calibri Light" panose="020F0302020204030204"/>
              <a:buAutoNum type="arabicPeriod"/>
            </a:pPr>
            <a:endParaRPr lang="en-US" sz="2800">
              <a:solidFill>
                <a:srgbClr val="000000"/>
              </a:solidFill>
              <a:latin typeface="Gill Sans MT"/>
              <a:ea typeface="Calibri"/>
            </a:endParaRPr>
          </a:p>
        </p:txBody>
      </p:sp>
    </p:spTree>
    <p:extLst>
      <p:ext uri="{BB962C8B-B14F-4D97-AF65-F5344CB8AC3E}">
        <p14:creationId xmlns:p14="http://schemas.microsoft.com/office/powerpoint/2010/main" val="100100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Solution 2 – DB &amp; External API Integration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sz="2800">
                <a:latin typeface="Gill Sans MT"/>
                <a:ea typeface="+mn-lt"/>
                <a:cs typeface="+mn-lt"/>
              </a:rPr>
              <a:t>Design: A web application that combines an external API for recipe data    retrieval with a minimal backend database for storing user    specific data like saved recipes but lacks filtering options. Implementation:</a:t>
            </a:r>
            <a:endParaRPr lang="en-US" sz="2800">
              <a:latin typeface="Gill Sans MT"/>
            </a:endParaRPr>
          </a:p>
          <a:p>
            <a:pPr lvl="2" indent="-457200" algn="l">
              <a:buFont typeface="Arial" panose="020B0604020202020204" pitchFamily="34" charset="0"/>
              <a:buChar char="•"/>
            </a:pPr>
            <a:r>
              <a:rPr lang="en-US" sz="2800">
                <a:latin typeface="Gill Sans MT"/>
                <a:ea typeface="+mn-lt"/>
                <a:cs typeface="+mn-lt"/>
              </a:rPr>
              <a:t>HTML, CSS, bootstrap and minimal JavaScript for rendering recipe results fetched from the API.</a:t>
            </a:r>
            <a:endParaRPr lang="en-US" sz="2800">
              <a:latin typeface="Gill Sans MT"/>
              <a:ea typeface="Calibri" panose="020F0502020204030204"/>
              <a:cs typeface="Calibri" panose="020F0502020204030204"/>
            </a:endParaRPr>
          </a:p>
          <a:p>
            <a:pPr lvl="2" indent="-457200" algn="l">
              <a:buFont typeface="Arial" panose="020B0604020202020204" pitchFamily="34" charset="0"/>
              <a:buChar char="•"/>
            </a:pPr>
            <a:r>
              <a:rPr lang="en-US" sz="2800">
                <a:latin typeface="Gill Sans MT"/>
                <a:ea typeface="+mn-lt"/>
                <a:cs typeface="+mn-lt"/>
              </a:rPr>
              <a:t>Node.js with a lightweight database like SQL to store saved recipes.</a:t>
            </a:r>
          </a:p>
          <a:p>
            <a:pPr lvl="2" indent="-457200" algn="l">
              <a:buFont typeface="Arial" panose="020B0604020202020204" pitchFamily="34" charset="0"/>
              <a:buChar char="•"/>
            </a:pPr>
            <a:r>
              <a:rPr lang="en-US" sz="2800">
                <a:latin typeface="Gill Sans MT"/>
                <a:ea typeface="+mn-lt"/>
                <a:cs typeface="+mn-lt"/>
              </a:rPr>
              <a:t>API is integrated to fetch recipes in real-time from an external API but supports only simple ingredient-based matching.</a:t>
            </a:r>
            <a:endParaRPr lang="en-US" sz="2800">
              <a:latin typeface="Gill Sans MT"/>
              <a:ea typeface="Calibri"/>
              <a:cs typeface="Calibri"/>
            </a:endParaRPr>
          </a:p>
          <a:p>
            <a:pPr lvl="1" algn="l"/>
            <a:endParaRPr lang="en-US" sz="2800">
              <a:latin typeface="Gill Sans MT"/>
              <a:ea typeface="+mn-lt"/>
              <a:cs typeface="+mn-lt"/>
            </a:endParaRPr>
          </a:p>
        </p:txBody>
      </p:sp>
    </p:spTree>
    <p:extLst>
      <p:ext uri="{BB962C8B-B14F-4D97-AF65-F5344CB8AC3E}">
        <p14:creationId xmlns:p14="http://schemas.microsoft.com/office/powerpoint/2010/main" val="216924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a:latin typeface="Arial"/>
                <a:cs typeface="Arial"/>
              </a:rPr>
              <a:t>Solution 3 – Hybrid Solution Approach</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indent="-342900" algn="l"/>
            <a:r>
              <a:rPr lang="en-US" sz="2800">
                <a:latin typeface="Gill Sans MT"/>
                <a:ea typeface="+mn-lt"/>
                <a:cs typeface="+mn-lt"/>
              </a:rPr>
              <a:t>Design: A hybrid web application with an external API for real-time  </a:t>
            </a:r>
          </a:p>
          <a:p>
            <a:pPr lvl="1" indent="-342900" algn="l"/>
            <a:r>
              <a:rPr lang="en-US" sz="2800">
                <a:latin typeface="Gill Sans MT"/>
                <a:ea typeface="+mn-lt"/>
                <a:cs typeface="+mn-lt"/>
              </a:rPr>
              <a:t>   recipe data and a local database for storing user preferences, </a:t>
            </a:r>
          </a:p>
          <a:p>
            <a:pPr lvl="1" indent="-342900" algn="l"/>
            <a:r>
              <a:rPr lang="en-US" sz="2800">
                <a:latin typeface="Gill Sans MT"/>
                <a:ea typeface="+mn-lt"/>
                <a:cs typeface="+mn-lt"/>
              </a:rPr>
              <a:t>   saved recipes, and dietary restrictions. The application provides   a dynamic and personalized user experience.</a:t>
            </a:r>
          </a:p>
          <a:p>
            <a:pPr lvl="1" indent="-342900" algn="l"/>
            <a:r>
              <a:rPr lang="en-US" sz="2800">
                <a:latin typeface="Gill Sans MT"/>
                <a:ea typeface="Calibri"/>
                <a:cs typeface="Calibri"/>
              </a:rPr>
              <a:t>Implementation:</a:t>
            </a:r>
            <a:endParaRPr lang="en-US"/>
          </a:p>
          <a:p>
            <a:pPr marL="914400" lvl="1" indent="-457200" algn="l">
              <a:buChar char="•"/>
            </a:pPr>
            <a:r>
              <a:rPr lang="en-US" sz="2800">
                <a:latin typeface="Gill Sans MT"/>
                <a:ea typeface="+mn-lt"/>
                <a:cs typeface="+mn-lt"/>
              </a:rPr>
              <a:t>HTML, CSS, bootstrap, </a:t>
            </a:r>
            <a:r>
              <a:rPr lang="en-US" sz="2800" err="1">
                <a:latin typeface="Gill Sans MT"/>
                <a:ea typeface="+mn-lt"/>
                <a:cs typeface="+mn-lt"/>
              </a:rPr>
              <a:t>ejs</a:t>
            </a:r>
            <a:r>
              <a:rPr lang="en-US" sz="2800">
                <a:latin typeface="Gill Sans MT"/>
                <a:ea typeface="+mn-lt"/>
                <a:cs typeface="+mn-lt"/>
              </a:rPr>
              <a:t> and JavaScript for a responsive interface.</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Node.js for API integration and database connectivity.</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OpenAI API Fetches real-time recipe data dynamically.</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MongoDB for saving user preferences and recipes.</a:t>
            </a:r>
            <a:endParaRPr lang="en-US" sz="2800">
              <a:latin typeface="Gill Sans MT"/>
              <a:ea typeface="Calibri" panose="020F0502020204030204"/>
              <a:cs typeface="Calibri" panose="020F0502020204030204"/>
            </a:endParaRPr>
          </a:p>
          <a:p>
            <a:pPr marL="914400" lvl="1" indent="-457200" algn="l">
              <a:buChar char="•"/>
            </a:pPr>
            <a:r>
              <a:rPr lang="en-US" sz="2800">
                <a:latin typeface="Gill Sans MT"/>
                <a:ea typeface="+mn-lt"/>
                <a:cs typeface="+mn-lt"/>
              </a:rPr>
              <a:t>Mongoose Passport for secure login and session handling.</a:t>
            </a:r>
            <a:endParaRPr lang="en-US" sz="2800">
              <a:latin typeface="Gill Sans MT"/>
              <a:ea typeface="Calibri"/>
              <a:cs typeface="Calibri"/>
            </a:endParaRPr>
          </a:p>
          <a:p>
            <a:pPr lvl="1" indent="-342900" algn="l"/>
            <a:endParaRPr lang="en-US" sz="2800">
              <a:latin typeface="Gill Sans MT"/>
              <a:ea typeface="Calibri"/>
              <a:cs typeface="Calibri"/>
            </a:endParaRPr>
          </a:p>
        </p:txBody>
      </p:sp>
    </p:spTree>
    <p:extLst>
      <p:ext uri="{BB962C8B-B14F-4D97-AF65-F5344CB8AC3E}">
        <p14:creationId xmlns:p14="http://schemas.microsoft.com/office/powerpoint/2010/main" val="671173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15</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Cookify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revision>1</cp:revision>
  <cp:lastPrinted>2023-05-16T09:29:54Z</cp:lastPrinted>
  <dcterms:created xsi:type="dcterms:W3CDTF">2023-02-16T16:25:29Z</dcterms:created>
  <dcterms:modified xsi:type="dcterms:W3CDTF">2024-11-26T18:17:24Z</dcterms:modified>
</cp:coreProperties>
</file>